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520" r:id="rId2"/>
    <p:sldId id="521" r:id="rId3"/>
    <p:sldId id="523" r:id="rId4"/>
  </p:sldIdLst>
  <p:sldSz cx="9906000" cy="6858000" type="A4"/>
  <p:notesSz cx="6708775" cy="9774238"/>
  <p:custDataLst>
    <p:tags r:id="rId7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9" autoAdjust="0"/>
    <p:restoredTop sz="86463" autoAdjust="0"/>
  </p:normalViewPr>
  <p:slideViewPr>
    <p:cSldViewPr snapToObjects="1">
      <p:cViewPr>
        <p:scale>
          <a:sx n="100" d="100"/>
          <a:sy n="100" d="100"/>
        </p:scale>
        <p:origin x="-618" y="-78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fld id="{3B7B8ECD-7BAA-42E6-98B6-AD9846E05F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55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fld id="{CC4DD955-0141-4C53-8627-0D759EE043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278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 and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 smtClean="0"/>
              <a:t>Please add chapter title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34938" y="908720"/>
            <a:ext cx="9642598" cy="2310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Please fill subtitle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2197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0149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6018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5" y="1588"/>
            <a:ext cx="98901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396875"/>
            <a:ext cx="7656512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 smtClean="0"/>
              <a:t>Please add chapter title</a:t>
            </a:r>
          </a:p>
        </p:txBody>
      </p: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19050" y="6597352"/>
            <a:ext cx="8355013" cy="23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47893" rIns="95785" bIns="47893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defRPr/>
            </a:pPr>
            <a:r>
              <a:rPr lang="en-GB" sz="900" b="1" i="1" noProof="0" dirty="0" smtClean="0"/>
              <a:t>CALL</a:t>
            </a:r>
            <a:r>
              <a:rPr lang="en-GB" sz="900" b="1" noProof="0" dirty="0" smtClean="0"/>
              <a:t> Documentation</a:t>
            </a:r>
            <a:r>
              <a:rPr lang="en-GB" sz="900" noProof="0" dirty="0" smtClean="0"/>
              <a:t>. </a:t>
            </a:r>
            <a:r>
              <a: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[Last Update:</a:t>
            </a:r>
            <a:r>
              <a:rPr lang="en-GB" altLang="en-US" sz="900" dirty="0" smtClean="0">
                <a:latin typeface="Verdana" pitchFamily="34" charset="0"/>
              </a:rPr>
              <a:t>#DD.MM.YYYY#</a:t>
            </a:r>
            <a:r>
              <a: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]</a:t>
            </a:r>
            <a:r>
              <a:rPr lang="de-DE" sz="9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- </a:t>
            </a:r>
            <a:r>
              <a: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[Print Date:</a:t>
            </a:r>
            <a:fld id="{BF5E3F55-57DE-49FB-B627-359D699C8BDA}" type="datetime1">
              <a:rPr lang="de-DE" sz="9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pPr/>
              <a:t>14.12.2014</a:t>
            </a:fld>
            <a:r>
              <a: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]</a:t>
            </a:r>
            <a:endParaRPr lang="en-GB" sz="900" b="1" noProof="0" dirty="0" smtClean="0"/>
          </a:p>
        </p:txBody>
      </p:sp>
      <p:sp>
        <p:nvSpPr>
          <p:cNvPr id="1031" name="Line 34"/>
          <p:cNvSpPr>
            <a:spLocks noChangeShapeType="1"/>
          </p:cNvSpPr>
          <p:nvPr/>
        </p:nvSpPr>
        <p:spPr bwMode="auto">
          <a:xfrm>
            <a:off x="0" y="659460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9" name="Rectangle 23"/>
          <p:cNvSpPr>
            <a:spLocks noChangeArrowheads="1"/>
          </p:cNvSpPr>
          <p:nvPr userDrawn="1"/>
        </p:nvSpPr>
        <p:spPr bwMode="auto">
          <a:xfrm>
            <a:off x="7552786" y="6653514"/>
            <a:ext cx="22563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</a:rPr>
              <a:t>Slide: </a:t>
            </a:r>
            <a:fld id="{F3390C2E-D5B1-4C4B-8284-6BBB65597351}" type="slidenum">
              <a:rPr lang="en-GB" sz="900" noProof="0" smtClean="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endParaRPr lang="en-GB" sz="900" noProof="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1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899" y="86187"/>
            <a:ext cx="625475" cy="25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2" r:id="rId3"/>
  </p:sldLayoutIdLst>
  <p:transition/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6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9pPr>
    </p:titleStyle>
    <p:bodyStyle>
      <a:lvl1pPr marL="166688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7"/>
        </a:buBlip>
        <a:defRPr sz="900">
          <a:solidFill>
            <a:schemeClr val="tx1"/>
          </a:solidFill>
          <a:latin typeface="+mn-lt"/>
        </a:defRPr>
      </a:lvl2pPr>
      <a:lvl3pPr marL="904875" indent="-160338" algn="l" defTabSz="957263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900">
          <a:solidFill>
            <a:schemeClr val="tx1"/>
          </a:solidFill>
          <a:latin typeface="+mn-lt"/>
        </a:defRPr>
      </a:lvl3pPr>
      <a:lvl4pPr marL="1236663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900">
          <a:solidFill>
            <a:schemeClr val="tx1"/>
          </a:solidFill>
          <a:latin typeface="+mn-lt"/>
        </a:defRPr>
      </a:lvl4pPr>
      <a:lvl5pPr marL="1574800" indent="-173038" algn="l" defTabSz="957263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5pPr>
      <a:lvl6pPr marL="20320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6pPr>
      <a:lvl7pPr marL="24892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7pPr>
      <a:lvl8pPr marL="29464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8pPr>
      <a:lvl9pPr marL="34036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el 1"/>
          <p:cNvSpPr>
            <a:spLocks noGrp="1"/>
          </p:cNvSpPr>
          <p:nvPr>
            <p:ph type="title"/>
          </p:nvPr>
        </p:nvSpPr>
        <p:spPr>
          <a:xfrm>
            <a:off x="134938" y="396875"/>
            <a:ext cx="7656512" cy="471488"/>
          </a:xfrm>
        </p:spPr>
        <p:txBody>
          <a:bodyPr/>
          <a:lstStyle/>
          <a:p>
            <a:r>
              <a:rPr lang="de-DE" altLang="en-US" smtClean="0"/>
              <a:t>#CustomName# Upgrade #NX#  - #TC# </a:t>
            </a:r>
            <a:endParaRPr lang="de-DE" altLang="en-US" smtClean="0"/>
          </a:p>
        </p:txBody>
      </p:sp>
      <p:sp>
        <p:nvSpPr>
          <p:cNvPr id="2052" name="Rectangle 2"/>
          <p:cNvSpPr txBox="1">
            <a:spLocks noChangeArrowheads="1"/>
          </p:cNvSpPr>
          <p:nvPr/>
        </p:nvSpPr>
        <p:spPr bwMode="auto">
          <a:xfrm>
            <a:off x="358775" y="2374900"/>
            <a:ext cx="92884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0" rIns="95785" bIns="0" anchor="ctr"/>
          <a:lstStyle>
            <a:lvl1pPr defTabSz="957263" eaLnBrk="0" hangingPunct="0"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57263" eaLnBrk="0" hangingPunct="0"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57263" eaLnBrk="0" hangingPunct="0"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57263" eaLnBrk="0" hangingPunct="0"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57263" eaLnBrk="0" hangingPunct="0"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tabLst>
                <a:tab pos="1079500" algn="l"/>
              </a:tabLs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de-DE" altLang="en-US" sz="2600" dirty="0"/>
              <a:t>CALL: 	#</a:t>
            </a:r>
            <a:r>
              <a:rPr lang="de-DE" altLang="en-US" sz="2600" dirty="0" err="1"/>
              <a:t>CallNr</a:t>
            </a:r>
            <a:r>
              <a:rPr lang="de-DE" altLang="en-US" sz="2600" dirty="0"/>
              <a:t>#  </a:t>
            </a:r>
            <a:br>
              <a:rPr lang="de-DE" altLang="en-US" sz="2600" dirty="0"/>
            </a:br>
            <a:r>
              <a:rPr lang="de-DE" altLang="en-US" sz="2600" dirty="0"/>
              <a:t>	#</a:t>
            </a:r>
            <a:r>
              <a:rPr lang="de-DE" altLang="en-US" sz="2600" dirty="0" err="1"/>
              <a:t>CallDescription</a:t>
            </a:r>
            <a:r>
              <a:rPr lang="de-DE" altLang="en-US" sz="2600" dirty="0"/>
              <a:t>#</a:t>
            </a:r>
          </a:p>
        </p:txBody>
      </p:sp>
      <p:sp>
        <p:nvSpPr>
          <p:cNvPr id="2053" name="Rectangle 3"/>
          <p:cNvSpPr txBox="1">
            <a:spLocks noChangeArrowheads="1"/>
          </p:cNvSpPr>
          <p:nvPr/>
        </p:nvSpPr>
        <p:spPr bwMode="auto">
          <a:xfrm>
            <a:off x="416496" y="4437161"/>
            <a:ext cx="412591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66688" indent="-166688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n-GB" altLang="en-US" dirty="0" smtClean="0">
                <a:latin typeface="Verdana" pitchFamily="34" charset="0"/>
              </a:rPr>
              <a:t>Created: 	#DD.MM.YYYY#</a:t>
            </a:r>
          </a:p>
          <a:p>
            <a:pPr algn="l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n-GB" altLang="en-US" dirty="0" smtClean="0">
                <a:latin typeface="Verdana" pitchFamily="34" charset="0"/>
              </a:rPr>
              <a:t>Name:	#Name#</a:t>
            </a:r>
          </a:p>
          <a:p>
            <a:pPr algn="l" eaLnBrk="1" hangingPunct="1">
              <a:spcBef>
                <a:spcPct val="20000"/>
              </a:spcBef>
              <a:buFont typeface="Wingdings" pitchFamily="2" charset="2"/>
              <a:buNone/>
            </a:pPr>
            <a:endParaRPr lang="en-GB" altLang="en-US" dirty="0" smtClean="0">
              <a:latin typeface="Verdana" pitchFamily="34" charset="0"/>
            </a:endParaRPr>
          </a:p>
          <a:p>
            <a:pPr algn="l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en-GB" altLang="en-US" dirty="0" smtClean="0">
                <a:latin typeface="Verdana" pitchFamily="34" charset="0"/>
              </a:rPr>
              <a:t>Last Update:	</a:t>
            </a:r>
            <a:r>
              <a:rPr lang="en-GB" altLang="en-US" dirty="0" smtClean="0">
                <a:latin typeface="Verdana" pitchFamily="34" charset="0"/>
              </a:rPr>
              <a:t>#DD.MM.YYYY#</a:t>
            </a:r>
            <a:endParaRPr lang="en-GB" altLang="en-US" dirty="0" smtClean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Description: </a:t>
            </a:r>
            <a:endParaRPr lang="de-DE" altLang="en-US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Please fill subtitle</a:t>
            </a:r>
            <a:endParaRPr lang="en-GB" dirty="0"/>
          </a:p>
        </p:txBody>
      </p:sp>
      <p:sp>
        <p:nvSpPr>
          <p:cNvPr id="20" name="Flussdiagramm: Verbindungsstelle 19"/>
          <p:cNvSpPr>
            <a:spLocks noChangeAspect="1"/>
          </p:cNvSpPr>
          <p:nvPr/>
        </p:nvSpPr>
        <p:spPr bwMode="auto">
          <a:xfrm>
            <a:off x="488504" y="4761148"/>
            <a:ext cx="72008" cy="72000"/>
          </a:xfrm>
          <a:prstGeom prst="flowChartConnector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21" name="Gewinkelte Verbindung 20"/>
          <p:cNvCxnSpPr>
            <a:stCxn id="20" idx="6"/>
            <a:endCxn id="28" idx="2"/>
          </p:cNvCxnSpPr>
          <p:nvPr/>
        </p:nvCxnSpPr>
        <p:spPr bwMode="auto">
          <a:xfrm>
            <a:off x="560512" y="4797148"/>
            <a:ext cx="1080120" cy="504316"/>
          </a:xfrm>
          <a:prstGeom prst="bentConnector3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2" name="Oval 131"/>
          <p:cNvSpPr>
            <a:spLocks noChangeArrowheads="1"/>
          </p:cNvSpPr>
          <p:nvPr/>
        </p:nvSpPr>
        <p:spPr bwMode="auto">
          <a:xfrm>
            <a:off x="2288153" y="4974952"/>
            <a:ext cx="215900" cy="2159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2</a:t>
            </a:r>
          </a:p>
        </p:txBody>
      </p:sp>
      <p:sp>
        <p:nvSpPr>
          <p:cNvPr id="23" name="Oval 132"/>
          <p:cNvSpPr>
            <a:spLocks noChangeArrowheads="1"/>
          </p:cNvSpPr>
          <p:nvPr/>
        </p:nvSpPr>
        <p:spPr bwMode="auto">
          <a:xfrm>
            <a:off x="2288153" y="5265464"/>
            <a:ext cx="215900" cy="2159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3</a:t>
            </a:r>
          </a:p>
        </p:txBody>
      </p:sp>
      <p:sp>
        <p:nvSpPr>
          <p:cNvPr id="24" name="Oval 133"/>
          <p:cNvSpPr>
            <a:spLocks noChangeArrowheads="1"/>
          </p:cNvSpPr>
          <p:nvPr/>
        </p:nvSpPr>
        <p:spPr bwMode="auto">
          <a:xfrm>
            <a:off x="2288153" y="5605189"/>
            <a:ext cx="215900" cy="217488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4</a:t>
            </a:r>
          </a:p>
        </p:txBody>
      </p:sp>
      <p:graphicFrame>
        <p:nvGraphicFramePr>
          <p:cNvPr id="2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052691"/>
              </p:ext>
            </p:extLst>
          </p:nvPr>
        </p:nvGraphicFramePr>
        <p:xfrm>
          <a:off x="2756756" y="4704274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Photo Editor Photo" r:id="rId3" imgW="304923" imgH="304923" progId="MSPhotoEd.3">
                  <p:embed/>
                </p:oleObj>
              </mc:Choice>
              <mc:Fallback>
                <p:oleObj name="Photo Editor Photo" r:id="rId3" imgW="304923" imgH="304923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6756" y="4704274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8" descr="wichti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769" y="5143616"/>
            <a:ext cx="331787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Oval 131"/>
          <p:cNvSpPr>
            <a:spLocks noChangeArrowheads="1"/>
          </p:cNvSpPr>
          <p:nvPr/>
        </p:nvSpPr>
        <p:spPr bwMode="auto">
          <a:xfrm>
            <a:off x="2288153" y="4689202"/>
            <a:ext cx="215900" cy="2159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1</a:t>
            </a:r>
          </a:p>
        </p:txBody>
      </p:sp>
      <p:sp>
        <p:nvSpPr>
          <p:cNvPr id="28" name="Flussdiagramm: Verbindungsstelle 27"/>
          <p:cNvSpPr>
            <a:spLocks noChangeAspect="1"/>
          </p:cNvSpPr>
          <p:nvPr/>
        </p:nvSpPr>
        <p:spPr bwMode="auto">
          <a:xfrm>
            <a:off x="1640632" y="5265464"/>
            <a:ext cx="72008" cy="72000"/>
          </a:xfrm>
          <a:prstGeom prst="flowChartConnector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de-DE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#Templates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71867" y="1528132"/>
            <a:ext cx="540673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71867" y="988072"/>
            <a:ext cx="540673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71867" y="2608252"/>
            <a:ext cx="540673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71867" y="2068192"/>
            <a:ext cx="540673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71867" y="3652368"/>
            <a:ext cx="540673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71867" y="3112308"/>
            <a:ext cx="540673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71867" y="4156424"/>
            <a:ext cx="540673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4" name="Flussdiagramm: Verbindungsstelle 13"/>
          <p:cNvSpPr>
            <a:spLocks noChangeAspect="1"/>
          </p:cNvSpPr>
          <p:nvPr/>
        </p:nvSpPr>
        <p:spPr bwMode="auto">
          <a:xfrm>
            <a:off x="488504" y="4761148"/>
            <a:ext cx="72008" cy="72000"/>
          </a:xfrm>
          <a:prstGeom prst="flowChartConnector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17" name="Gewinkelte Verbindung 16"/>
          <p:cNvCxnSpPr>
            <a:stCxn id="14" idx="6"/>
            <a:endCxn id="37" idx="2"/>
          </p:cNvCxnSpPr>
          <p:nvPr/>
        </p:nvCxnSpPr>
        <p:spPr bwMode="auto">
          <a:xfrm>
            <a:off x="560512" y="4797148"/>
            <a:ext cx="1080120" cy="504316"/>
          </a:xfrm>
          <a:prstGeom prst="bentConnector3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3" name="Textfeld 22"/>
          <p:cNvSpPr txBox="1"/>
          <p:nvPr/>
        </p:nvSpPr>
        <p:spPr>
          <a:xfrm>
            <a:off x="937320" y="1521427"/>
            <a:ext cx="451284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937320" y="981367"/>
            <a:ext cx="451284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bg1"/>
                </a:solidFill>
                <a:latin typeface="+mn-lt"/>
              </a:rPr>
              <a:t>XX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937320" y="2601547"/>
            <a:ext cx="451284" cy="2769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937320" y="2061487"/>
            <a:ext cx="451284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937320" y="3645663"/>
            <a:ext cx="451284" cy="276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937320" y="3105603"/>
            <a:ext cx="451284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937320" y="4149719"/>
            <a:ext cx="451284" cy="2769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30" name="Oval 131"/>
          <p:cNvSpPr>
            <a:spLocks noChangeArrowheads="1"/>
          </p:cNvSpPr>
          <p:nvPr/>
        </p:nvSpPr>
        <p:spPr bwMode="auto">
          <a:xfrm>
            <a:off x="2288153" y="4974952"/>
            <a:ext cx="215900" cy="2159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2</a:t>
            </a:r>
          </a:p>
        </p:txBody>
      </p:sp>
      <p:sp>
        <p:nvSpPr>
          <p:cNvPr id="31" name="Oval 132"/>
          <p:cNvSpPr>
            <a:spLocks noChangeArrowheads="1"/>
          </p:cNvSpPr>
          <p:nvPr/>
        </p:nvSpPr>
        <p:spPr bwMode="auto">
          <a:xfrm>
            <a:off x="2288153" y="5265464"/>
            <a:ext cx="215900" cy="2159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3</a:t>
            </a:r>
          </a:p>
        </p:txBody>
      </p:sp>
      <p:sp>
        <p:nvSpPr>
          <p:cNvPr id="32" name="Oval 133"/>
          <p:cNvSpPr>
            <a:spLocks noChangeArrowheads="1"/>
          </p:cNvSpPr>
          <p:nvPr/>
        </p:nvSpPr>
        <p:spPr bwMode="auto">
          <a:xfrm>
            <a:off x="2288153" y="5605189"/>
            <a:ext cx="215900" cy="217488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4</a:t>
            </a:r>
          </a:p>
        </p:txBody>
      </p:sp>
      <p:graphicFrame>
        <p:nvGraphicFramePr>
          <p:cNvPr id="3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73658"/>
              </p:ext>
            </p:extLst>
          </p:nvPr>
        </p:nvGraphicFramePr>
        <p:xfrm>
          <a:off x="2756756" y="4704274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Photo Editor Photo" r:id="rId3" imgW="304923" imgH="304923" progId="MSPhotoEd.3">
                  <p:embed/>
                </p:oleObj>
              </mc:Choice>
              <mc:Fallback>
                <p:oleObj name="Photo Editor Photo" r:id="rId3" imgW="304923" imgH="304923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6756" y="4704274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8" descr="wichti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769" y="5143616"/>
            <a:ext cx="331787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Oval 131"/>
          <p:cNvSpPr>
            <a:spLocks noChangeArrowheads="1"/>
          </p:cNvSpPr>
          <p:nvPr/>
        </p:nvSpPr>
        <p:spPr bwMode="auto">
          <a:xfrm>
            <a:off x="2288153" y="4689202"/>
            <a:ext cx="215900" cy="215900"/>
          </a:xfrm>
          <a:prstGeom prst="ellipse">
            <a:avLst/>
          </a:prstGeom>
          <a:solidFill>
            <a:srgbClr val="FFFF00"/>
          </a:solidFill>
          <a:ln w="635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de-DE" altLang="en-US"/>
              <a:t>1</a:t>
            </a:r>
          </a:p>
        </p:txBody>
      </p:sp>
      <p:graphicFrame>
        <p:nvGraphicFramePr>
          <p:cNvPr id="36" name="Group 6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6781111"/>
              </p:ext>
            </p:extLst>
          </p:nvPr>
        </p:nvGraphicFramePr>
        <p:xfrm>
          <a:off x="2144689" y="1015707"/>
          <a:ext cx="7181222" cy="3151697"/>
        </p:xfrm>
        <a:graphic>
          <a:graphicData uri="http://schemas.openxmlformats.org/drawingml/2006/table">
            <a:tbl>
              <a:tblPr/>
              <a:tblGrid>
                <a:gridCol w="479682"/>
                <a:gridCol w="2492365"/>
                <a:gridCol w="4209175"/>
              </a:tblGrid>
              <a:tr h="408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Nr.</a:t>
                      </a: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Description:</a:t>
                      </a: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Note </a:t>
                      </a: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</a:t>
                      </a: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85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7" name="Flussdiagramm: Verbindungsstelle 36"/>
          <p:cNvSpPr>
            <a:spLocks noChangeAspect="1"/>
          </p:cNvSpPr>
          <p:nvPr/>
        </p:nvSpPr>
        <p:spPr bwMode="auto">
          <a:xfrm>
            <a:off x="1640632" y="5265464"/>
            <a:ext cx="72008" cy="72000"/>
          </a:xfrm>
          <a:prstGeom prst="flowChartConnector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</a:pPr>
            <a:endParaRPr lang="de-D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06900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cb025ba9a6ccf8fed139b5222f2a63b17a4791"/>
</p:tagLst>
</file>

<file path=ppt/theme/theme1.xml><?xml version="1.0" encoding="utf-8"?>
<a:theme xmlns:a="http://schemas.openxmlformats.org/drawingml/2006/main" name="Custom Call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VorlageFürErstellungSchulungsDokument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orlageFürErstellungSchulungsDokumen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FürErstellungSchulungsDokumen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FürErstellungSchulungsDokumen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FürErstellungSchulungsDokumen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FürErstellungSchulungsDokumen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FürErstellungSchulungsDokumen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FürErstellungSchulungsDokumen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G:\KCU\Vorlagen\VorlageFürErstellungSchulungsDokumente.pot</Template>
  <TotalTime>0</TotalTime>
  <Words>53</Words>
  <Application>Microsoft Office PowerPoint</Application>
  <PresentationFormat>A4-Papier (210x297 mm)</PresentationFormat>
  <Paragraphs>38</Paragraphs>
  <Slides>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Verdana</vt:lpstr>
      <vt:lpstr>Eurostile</vt:lpstr>
      <vt:lpstr>Wingdings</vt:lpstr>
      <vt:lpstr>Custom Call</vt:lpstr>
      <vt:lpstr>Microsoft Photo Editor 3.0-Photo</vt:lpstr>
      <vt:lpstr>#CustomName# Upgrade #NX#  - #TC# </vt:lpstr>
      <vt:lpstr>Description: </vt:lpstr>
      <vt:lpstr>#Templates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 Call</dc:title>
  <dc:creator>Josef Feuerstein</dc:creator>
  <cp:lastModifiedBy>Josef Feuerstein</cp:lastModifiedBy>
  <cp:revision>168</cp:revision>
  <cp:lastPrinted>2002-04-15T13:20:54Z</cp:lastPrinted>
  <dcterms:created xsi:type="dcterms:W3CDTF">2005-05-30T09:19:42Z</dcterms:created>
  <dcterms:modified xsi:type="dcterms:W3CDTF">2014-12-14T17:22:44Z</dcterms:modified>
</cp:coreProperties>
</file>