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58" r:id="rId2"/>
  </p:sldMasterIdLst>
  <p:notesMasterIdLst>
    <p:notesMasterId r:id="rId7"/>
  </p:notesMasterIdLst>
  <p:handoutMasterIdLst>
    <p:handoutMasterId r:id="rId8"/>
  </p:handoutMasterIdLst>
  <p:sldIdLst>
    <p:sldId id="520" r:id="rId3"/>
    <p:sldId id="532" r:id="rId4"/>
    <p:sldId id="536" r:id="rId5"/>
    <p:sldId id="535" r:id="rId6"/>
  </p:sldIdLst>
  <p:sldSz cx="9906000" cy="6858000" type="A4"/>
  <p:notesSz cx="6708775" cy="9774238"/>
  <p:custDataLst>
    <p:tags r:id="rId9"/>
  </p:custDataLst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B441695F-1FF9-4BB7-8571-A0BCAC9CA5A7}">
          <p14:sldIdLst>
            <p14:sldId id="520"/>
          </p14:sldIdLst>
        </p14:section>
        <p14:section name="#ToDo: Please Edit this Section" id="{59048D5F-D505-481B-A572-0D0E23450BF4}">
          <p14:sldIdLst>
            <p14:sldId id="532"/>
          </p14:sldIdLst>
        </p14:section>
        <p14:section name="# Teamplates" id="{45CDB4B1-03C2-4ECA-AD76-9C9F15B03C03}">
          <p14:sldIdLst>
            <p14:sldId id="536"/>
            <p14:sldId id="5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54">
          <p15:clr>
            <a:srgbClr val="A4A3A4"/>
          </p15:clr>
        </p15:guide>
        <p15:guide id="2" orient="horz" pos="2341">
          <p15:clr>
            <a:srgbClr val="A4A3A4"/>
          </p15:clr>
        </p15:guide>
        <p15:guide id="3" orient="horz" pos="2478">
          <p15:clr>
            <a:srgbClr val="A4A3A4"/>
          </p15:clr>
        </p15:guide>
        <p15:guide id="4" pos="21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60093"/>
    <a:srgbClr val="EAEAEA"/>
    <a:srgbClr val="C0C0C0"/>
    <a:srgbClr val="333399"/>
    <a:srgbClr val="0033CC"/>
    <a:srgbClr val="89D8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01" autoAdjust="0"/>
    <p:restoredTop sz="93180" autoAdjust="0"/>
  </p:normalViewPr>
  <p:slideViewPr>
    <p:cSldViewPr snapToObjects="1">
      <p:cViewPr varScale="1">
        <p:scale>
          <a:sx n="100" d="100"/>
          <a:sy n="100" d="100"/>
        </p:scale>
        <p:origin x="1482" y="72"/>
      </p:cViewPr>
      <p:guideLst>
        <p:guide orient="horz" pos="754"/>
        <p:guide orient="horz" pos="2341"/>
        <p:guide orient="horz" pos="2478"/>
        <p:guide pos="210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0475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CC7A3CDE-DC1B-4F3B-9D09-45275AD7E8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9952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42888" y="733425"/>
            <a:ext cx="52943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74650" y="4643438"/>
            <a:ext cx="6076950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0475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D725290C-97A5-42DD-A37C-0AE5447A342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92151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dirty="0">
                <a:latin typeface="Verdana" pitchFamily="34" charset="0"/>
              </a:rPr>
              <a:t>Josef Feuerstein // Josef.Feuerstein@addPLM.com </a:t>
            </a:r>
          </a:p>
          <a:p>
            <a:r>
              <a:rPr lang="en-GB" altLang="en-US" dirty="0">
                <a:latin typeface="Verdana" pitchFamily="34" charset="0"/>
              </a:rPr>
              <a:t>Sascha </a:t>
            </a:r>
            <a:r>
              <a:rPr lang="en-GB" altLang="en-US" dirty="0" err="1">
                <a:latin typeface="Verdana" pitchFamily="34" charset="0"/>
              </a:rPr>
              <a:t>Güth</a:t>
            </a:r>
            <a:r>
              <a:rPr lang="en-GB" altLang="en-US" dirty="0">
                <a:latin typeface="Verdana" pitchFamily="34" charset="0"/>
              </a:rPr>
              <a:t> // Sascha.Gueth@addPLM.com</a:t>
            </a:r>
            <a:endParaRPr lang="en-GB" altLang="en-US" dirty="0"/>
          </a:p>
        </p:txBody>
      </p:sp>
      <p:sp>
        <p:nvSpPr>
          <p:cNvPr id="92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CB7DE4-A7F0-409C-90A3-26DE989B32C8}" type="slidenum">
              <a:rPr lang="de-DE" altLang="en-US" sz="1300" smtClean="0"/>
              <a:pPr eaLnBrk="1" hangingPunct="1"/>
              <a:t>1</a:t>
            </a:fld>
            <a:endParaRPr lang="de-DE" altLang="en-US" sz="13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izenplatzhalter 2"/>
          <p:cNvSpPr>
            <a:spLocks noGrp="1"/>
          </p:cNvSpPr>
          <p:nvPr>
            <p:ph type="body" idx="1"/>
          </p:nvPr>
        </p:nvSpPr>
        <p:spPr>
          <a:xfrm>
            <a:off x="887413" y="4716463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  <p:sp>
        <p:nvSpPr>
          <p:cNvPr id="15364" name="Foliennummernplatzhalter 3"/>
          <p:cNvSpPr>
            <a:spLocks noGrp="1"/>
          </p:cNvSpPr>
          <p:nvPr>
            <p:ph type="sldNum" sz="quarter" idx="5"/>
          </p:nvPr>
        </p:nvSpPr>
        <p:spPr>
          <a:xfrm>
            <a:off x="6390190" y="9632032"/>
            <a:ext cx="278898" cy="2930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35892" indent="-283035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32142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584998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37855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49071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43568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396425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4928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19F07C-0E58-4A9A-8B67-0FE06A5A4DD4}" type="slidenum">
              <a:rPr lang="de-DE" altLang="en-US" sz="1300"/>
              <a:pPr eaLnBrk="1" hangingPunct="1"/>
              <a:t>3</a:t>
            </a:fld>
            <a:endParaRPr lang="de-DE" altLang="en-US" sz="13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izenplatzhalter 2"/>
          <p:cNvSpPr>
            <a:spLocks noGrp="1"/>
          </p:cNvSpPr>
          <p:nvPr>
            <p:ph type="body" idx="1"/>
          </p:nvPr>
        </p:nvSpPr>
        <p:spPr>
          <a:xfrm>
            <a:off x="887413" y="4716463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5364" name="Foliennummernplatzhalter 3"/>
          <p:cNvSpPr>
            <a:spLocks noGrp="1"/>
          </p:cNvSpPr>
          <p:nvPr>
            <p:ph type="sldNum" sz="quarter" idx="5"/>
          </p:nvPr>
        </p:nvSpPr>
        <p:spPr>
          <a:xfrm>
            <a:off x="6390190" y="9632032"/>
            <a:ext cx="278898" cy="2930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35892" indent="-283035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32142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584998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37855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49071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43568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396425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4928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19F07C-0E58-4A9A-8B67-0FE06A5A4DD4}" type="slidenum">
              <a:rPr lang="de-DE" altLang="en-US" sz="1300"/>
              <a:pPr eaLnBrk="1" hangingPunct="1"/>
              <a:t>4</a:t>
            </a:fld>
            <a:endParaRPr lang="de-DE" altLang="en-US" sz="1300"/>
          </a:p>
        </p:txBody>
      </p:sp>
    </p:spTree>
    <p:extLst>
      <p:ext uri="{BB962C8B-B14F-4D97-AF65-F5344CB8AC3E}">
        <p14:creationId xmlns:p14="http://schemas.microsoft.com/office/powerpoint/2010/main" val="1727372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 - Tite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98901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 - Titel and Cont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5" y="409575"/>
            <a:ext cx="9391650" cy="4445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981076"/>
            <a:ext cx="8382000" cy="1262526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9058851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 - Capture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2500" y="5304583"/>
            <a:ext cx="8420100" cy="897682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2500" y="4903830"/>
            <a:ext cx="8420100" cy="40075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8779247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- Capture Conten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Textfeld 4"/>
          <p:cNvSpPr txBox="1"/>
          <p:nvPr userDrawn="1"/>
        </p:nvSpPr>
        <p:spPr>
          <a:xfrm>
            <a:off x="370628" y="1268760"/>
            <a:ext cx="926289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GB" sz="3200" dirty="0">
                <a:solidFill>
                  <a:prstClr val="black"/>
                </a:solidFill>
                <a:latin typeface="Arial"/>
              </a:rPr>
              <a:t>Test-System / Environment </a:t>
            </a:r>
          </a:p>
          <a:p>
            <a:pPr marL="914400" lvl="1" indent="-45720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sz="2800" dirty="0">
                <a:solidFill>
                  <a:prstClr val="black"/>
                </a:solidFill>
                <a:latin typeface="Arial"/>
              </a:rPr>
              <a:t>NX-</a:t>
            </a:r>
            <a:r>
              <a:rPr lang="en-GB" sz="2800" dirty="0" err="1">
                <a:solidFill>
                  <a:prstClr val="black"/>
                </a:solidFill>
                <a:latin typeface="Arial"/>
              </a:rPr>
              <a:t>CheckBox</a:t>
            </a:r>
            <a:endParaRPr lang="en-GB" sz="2800" dirty="0">
              <a:solidFill>
                <a:prstClr val="black"/>
              </a:solidFill>
              <a:latin typeface="Arial"/>
            </a:endParaRPr>
          </a:p>
          <a:p>
            <a:pPr marL="914400" lvl="1" indent="-45720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sz="2800" dirty="0">
                <a:solidFill>
                  <a:prstClr val="black"/>
                </a:solidFill>
                <a:latin typeface="Arial"/>
              </a:rPr>
              <a:t>NX-Refile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GB" sz="3200" dirty="0">
                <a:solidFill>
                  <a:prstClr val="black"/>
                </a:solidFill>
                <a:latin typeface="Arial"/>
              </a:rPr>
              <a:t>Productive-System /  Environment</a:t>
            </a:r>
          </a:p>
          <a:p>
            <a:pPr marL="914400" lvl="1" indent="-45720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sz="2800" dirty="0">
                <a:solidFill>
                  <a:prstClr val="black"/>
                </a:solidFill>
                <a:latin typeface="Arial Narrow" pitchFamily="34" charset="0"/>
              </a:rPr>
              <a:t>NX-Refile</a:t>
            </a:r>
          </a:p>
        </p:txBody>
      </p:sp>
    </p:spTree>
    <p:extLst>
      <p:ext uri="{BB962C8B-B14F-4D97-AF65-F5344CB8AC3E}">
        <p14:creationId xmlns:p14="http://schemas.microsoft.com/office/powerpoint/2010/main" val="338236676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7074019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ChangeArrowheads="1"/>
          </p:cNvSpPr>
          <p:nvPr/>
        </p:nvSpPr>
        <p:spPr bwMode="auto">
          <a:xfrm>
            <a:off x="3176" y="1"/>
            <a:ext cx="9902825" cy="908719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47650" y="409575"/>
            <a:ext cx="93916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/>
          </a:p>
        </p:txBody>
      </p:sp>
      <p:sp>
        <p:nvSpPr>
          <p:cNvPr id="1028" name="Rectangle 23"/>
          <p:cNvSpPr>
            <a:spLocks noChangeArrowheads="1"/>
          </p:cNvSpPr>
          <p:nvPr/>
        </p:nvSpPr>
        <p:spPr bwMode="auto">
          <a:xfrm>
            <a:off x="9070379" y="6665352"/>
            <a:ext cx="66099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eaLnBrk="0" hangingPunct="0"/>
            <a:r>
              <a:rPr lang="de-DE" sz="900" dirty="0">
                <a:latin typeface="Arial" pitchFamily="34" charset="0"/>
              </a:rPr>
              <a:t>Slide:</a:t>
            </a:r>
            <a:r>
              <a:rPr lang="de-DE" sz="900" dirty="0">
                <a:solidFill>
                  <a:schemeClr val="tx1"/>
                </a:solidFill>
                <a:latin typeface="Arial" pitchFamily="34" charset="0"/>
              </a:rPr>
              <a:t> </a:t>
            </a:r>
            <a:fld id="{F3390C2E-D5B1-4C4B-8284-6BBB65597351}" type="slidenum">
              <a:rPr lang="de-DE" sz="900">
                <a:solidFill>
                  <a:schemeClr val="tx1"/>
                </a:solidFill>
                <a:latin typeface="Arial" pitchFamily="34" charset="0"/>
              </a:rPr>
              <a:pPr algn="r" eaLnBrk="0" hangingPunct="0"/>
              <a:t>‹Nr.›</a:t>
            </a:fld>
            <a:r>
              <a:rPr lang="de-DE" sz="900" dirty="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029" name="Text Box 50"/>
          <p:cNvSpPr txBox="1">
            <a:spLocks noChangeArrowheads="1"/>
          </p:cNvSpPr>
          <p:nvPr/>
        </p:nvSpPr>
        <p:spPr bwMode="auto">
          <a:xfrm>
            <a:off x="92460" y="6665352"/>
            <a:ext cx="881161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GB" sz="900" b="1" i="1" noProof="0" dirty="0">
                <a:solidFill>
                  <a:schemeClr val="tx1"/>
                </a:solidFill>
                <a:latin typeface="+mj-lt"/>
              </a:rPr>
              <a:t>(c)addPLM - GmbH</a:t>
            </a:r>
            <a:r>
              <a:rPr lang="en-GB" sz="900" b="1" noProof="0" dirty="0">
                <a:solidFill>
                  <a:schemeClr val="tx1"/>
                </a:solidFill>
                <a:latin typeface="+mj-lt"/>
              </a:rPr>
              <a:t>  </a:t>
            </a:r>
            <a:r>
              <a:rPr lang="en-GB" sz="900" b="0" noProof="0" dirty="0">
                <a:solidFill>
                  <a:schemeClr val="tx1"/>
                </a:solidFill>
                <a:latin typeface="+mj-lt"/>
              </a:rPr>
              <a:t>[</a:t>
            </a:r>
            <a:r>
              <a:rPr lang="en-GB" sz="900" noProof="0" dirty="0">
                <a:solidFill>
                  <a:schemeClr val="tx1"/>
                </a:solidFill>
                <a:latin typeface="+mj-lt"/>
              </a:rPr>
              <a:t>92-#Customer#_#PrjShort#_ProjectDocumentation_PLMJobManager.pptx] Last. Output:</a:t>
            </a:r>
            <a:fld id="{BF5E3F55-57DE-49FB-B627-359D699C8BDA}" type="datetime1">
              <a:rPr lang="de-DE" sz="900" noProof="0" smtClean="0">
                <a:solidFill>
                  <a:schemeClr val="tx1"/>
                </a:solidFill>
                <a:latin typeface="+mj-lt"/>
              </a:rPr>
              <a:pPr algn="l" eaLnBrk="1" hangingPunct="1">
                <a:spcBef>
                  <a:spcPct val="50000"/>
                </a:spcBef>
                <a:defRPr/>
              </a:pPr>
              <a:t>19.11.2020</a:t>
            </a:fld>
            <a:r>
              <a:rPr lang="en-GB" sz="900" noProof="0" dirty="0">
                <a:solidFill>
                  <a:schemeClr val="tx1"/>
                </a:solidFill>
                <a:latin typeface="+mj-lt"/>
              </a:rPr>
              <a:t>] - [Template Rev03 19.11.2020]</a:t>
            </a:r>
          </a:p>
        </p:txBody>
      </p:sp>
      <p:sp>
        <p:nvSpPr>
          <p:cNvPr id="1031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6" y="981076"/>
            <a:ext cx="8382000" cy="81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Klicken Sie, um die Textformatierung des Masters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032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2" name="Picture 2" descr="V:\JobManager\ProgEntw\Ver02\08-Icons-und-Logos\LogosZurSoftware\PlmJobManagerTradeMarkLogoV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384" y="116633"/>
            <a:ext cx="1321991" cy="48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4" r:id="rId2"/>
    <p:sldLayoutId id="2147483667" r:id="rId3"/>
    <p:sldLayoutId id="2147483666" r:id="rId4"/>
  </p:sldLayoutIdLst>
  <p:hf hdr="0" ftr="0" dt="0"/>
  <p:txStyles>
    <p:titleStyle>
      <a:lvl1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2pPr>
      <a:lvl3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3pPr>
      <a:lvl4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4pPr>
      <a:lvl5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5pPr>
      <a:lvl6pPr marL="4572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2563" algn="l" rtl="0" eaLnBrk="1" fontAlgn="base" hangingPunct="1">
        <a:spcBef>
          <a:spcPct val="20000"/>
        </a:spcBef>
        <a:spcAft>
          <a:spcPct val="0"/>
        </a:spcAft>
        <a:buChar char="-"/>
        <a:defRPr sz="1400" b="1">
          <a:solidFill>
            <a:schemeClr val="tx1"/>
          </a:solidFill>
          <a:latin typeface="+mn-lt"/>
        </a:defRPr>
      </a:lvl2pPr>
      <a:lvl3pPr marL="714375" indent="-1714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 b="1">
          <a:solidFill>
            <a:schemeClr val="tx1"/>
          </a:solidFill>
          <a:latin typeface="+mn-lt"/>
        </a:defRPr>
      </a:lvl3pPr>
      <a:lvl4pPr marL="1333500" indent="-19050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7145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1717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6289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0861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5433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9"/>
          <p:cNvSpPr>
            <a:spLocks noChangeArrowheads="1"/>
          </p:cNvSpPr>
          <p:nvPr userDrawn="1"/>
        </p:nvSpPr>
        <p:spPr bwMode="auto">
          <a:xfrm>
            <a:off x="3175" y="0"/>
            <a:ext cx="9902825" cy="924279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en-US" sz="1200" baseline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47650" y="409575"/>
            <a:ext cx="93916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/>
          </a:p>
        </p:txBody>
      </p:sp>
      <p:sp>
        <p:nvSpPr>
          <p:cNvPr id="1028" name="Rectangle 23"/>
          <p:cNvSpPr>
            <a:spLocks noChangeArrowheads="1"/>
          </p:cNvSpPr>
          <p:nvPr/>
        </p:nvSpPr>
        <p:spPr bwMode="auto">
          <a:xfrm>
            <a:off x="7450222" y="6664974"/>
            <a:ext cx="225637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eaLnBrk="0" hangingPunct="0"/>
            <a:r>
              <a:rPr lang="de-DE" sz="900" dirty="0">
                <a:solidFill>
                  <a:schemeClr val="tx1"/>
                </a:solidFill>
                <a:latin typeface="Arial" pitchFamily="34" charset="0"/>
              </a:rPr>
              <a:t>Slide </a:t>
            </a:r>
            <a:fld id="{F3390C2E-D5B1-4C4B-8284-6BBB65597351}" type="slidenum">
              <a:rPr lang="de-DE" sz="900">
                <a:solidFill>
                  <a:schemeClr val="tx1"/>
                </a:solidFill>
                <a:latin typeface="Arial" pitchFamily="34" charset="0"/>
              </a:rPr>
              <a:pPr algn="r" eaLnBrk="0" hangingPunct="0"/>
              <a:t>‹Nr.›</a:t>
            </a:fld>
            <a:r>
              <a:rPr lang="de-DE" sz="900" dirty="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029" name="Text Box 50"/>
          <p:cNvSpPr txBox="1">
            <a:spLocks noChangeArrowheads="1"/>
          </p:cNvSpPr>
          <p:nvPr/>
        </p:nvSpPr>
        <p:spPr bwMode="auto">
          <a:xfrm>
            <a:off x="214374" y="6654448"/>
            <a:ext cx="868992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GB" sz="900" b="1" i="0" dirty="0">
                <a:solidFill>
                  <a:schemeClr val="tx1"/>
                </a:solidFill>
                <a:latin typeface="Arial Narrow" pitchFamily="34" charset="0"/>
              </a:rPr>
              <a:t>(c)</a:t>
            </a:r>
            <a:r>
              <a:rPr lang="en-US" sz="900" b="1" i="1" dirty="0">
                <a:solidFill>
                  <a:schemeClr val="tx1"/>
                </a:solidFill>
                <a:latin typeface="+mj-lt"/>
              </a:rPr>
              <a:t>addPLM</a:t>
            </a:r>
            <a:r>
              <a:rPr lang="de-DE" sz="900" b="1" i="1" dirty="0">
                <a:solidFill>
                  <a:schemeClr val="tx1"/>
                </a:solidFill>
                <a:latin typeface="+mj-lt"/>
              </a:rPr>
              <a:t> - GmbH</a:t>
            </a:r>
            <a:r>
              <a:rPr lang="de-DE" sz="9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900" b="0" dirty="0">
                <a:solidFill>
                  <a:schemeClr val="tx1"/>
                </a:solidFill>
                <a:latin typeface="+mj-lt"/>
              </a:rPr>
              <a:t> [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#</a:t>
            </a:r>
            <a:r>
              <a:rPr lang="de-DE" sz="900" dirty="0" err="1">
                <a:solidFill>
                  <a:schemeClr val="tx1"/>
                </a:solidFill>
                <a:latin typeface="+mj-lt"/>
              </a:rPr>
              <a:t>Doc_NE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#]</a:t>
            </a:r>
            <a:r>
              <a:rPr lang="de-DE" sz="900" baseline="0" dirty="0">
                <a:solidFill>
                  <a:schemeClr val="tx1"/>
                </a:solidFill>
                <a:latin typeface="+mj-lt"/>
              </a:rPr>
              <a:t> - 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[Autor:#</a:t>
            </a:r>
            <a:r>
              <a:rPr lang="de-DE" sz="900" dirty="0" err="1">
                <a:solidFill>
                  <a:schemeClr val="tx1"/>
                </a:solidFill>
                <a:latin typeface="+mj-lt"/>
              </a:rPr>
              <a:t>ma_namk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#]</a:t>
            </a:r>
            <a:r>
              <a:rPr lang="de-DE" sz="900" baseline="0" dirty="0">
                <a:solidFill>
                  <a:schemeClr val="tx1"/>
                </a:solidFill>
                <a:latin typeface="+mj-lt"/>
              </a:rPr>
              <a:t> - 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[Last Output:</a:t>
            </a:r>
            <a:fld id="{BF5E3F55-57DE-49FB-B627-359D699C8BDA}" type="datetime1">
              <a:rPr lang="de-DE" sz="900" smtClean="0">
                <a:solidFill>
                  <a:schemeClr val="tx1"/>
                </a:solidFill>
                <a:latin typeface="+mj-lt"/>
              </a:rPr>
              <a:pPr algn="l" eaLnBrk="1" hangingPunct="1">
                <a:spcBef>
                  <a:spcPct val="50000"/>
                </a:spcBef>
                <a:defRPr/>
              </a:pPr>
              <a:t>19.11.2020</a:t>
            </a:fld>
            <a:r>
              <a:rPr lang="de-DE" sz="900" dirty="0">
                <a:solidFill>
                  <a:schemeClr val="tx1"/>
                </a:solidFill>
                <a:latin typeface="+mj-lt"/>
              </a:rPr>
              <a:t>]</a:t>
            </a:r>
          </a:p>
        </p:txBody>
      </p:sp>
      <p:sp>
        <p:nvSpPr>
          <p:cNvPr id="1031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6" y="981076"/>
            <a:ext cx="9354420" cy="81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Klicken Sie, um die Textformatierung des Masters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032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sp>
        <p:nvSpPr>
          <p:cNvPr id="12" name="Line 34"/>
          <p:cNvSpPr>
            <a:spLocks noChangeShapeType="1"/>
          </p:cNvSpPr>
          <p:nvPr userDrawn="1"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13" name="Picture 2" descr="V:\JobManager\ProgEntw\Ver02\08-Icons-und-Logos\LogosZurSoftware\PlmJobManagerTradeMarkLogoV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425" y="86186"/>
            <a:ext cx="1250950" cy="50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2pPr>
      <a:lvl3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3pPr>
      <a:lvl4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4pPr>
      <a:lvl5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5pPr>
      <a:lvl6pPr marL="4572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2563" algn="l" rtl="0" eaLnBrk="1" fontAlgn="base" hangingPunct="1">
        <a:spcBef>
          <a:spcPct val="20000"/>
        </a:spcBef>
        <a:spcAft>
          <a:spcPct val="0"/>
        </a:spcAft>
        <a:buChar char="-"/>
        <a:defRPr sz="1400" b="1">
          <a:solidFill>
            <a:schemeClr val="tx1"/>
          </a:solidFill>
          <a:latin typeface="+mn-lt"/>
        </a:defRPr>
      </a:lvl2pPr>
      <a:lvl3pPr marL="714375" indent="-1714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 b="1">
          <a:solidFill>
            <a:schemeClr val="tx1"/>
          </a:solidFill>
          <a:latin typeface="+mn-lt"/>
        </a:defRPr>
      </a:lvl3pPr>
      <a:lvl4pPr marL="1333500" indent="-19050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7145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1717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6289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0861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5433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sz="3200" b="1" i="1" dirty="0"/>
              <a:t>PLMJobManager</a:t>
            </a:r>
            <a:endParaRPr lang="de-DE" altLang="en-US" b="1" dirty="0"/>
          </a:p>
        </p:txBody>
      </p:sp>
      <p:pic>
        <p:nvPicPr>
          <p:cNvPr id="4100" name="Picture 8" descr="MyAppl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550" y="1376772"/>
            <a:ext cx="3348038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10"/>
          <p:cNvSpPr txBox="1">
            <a:spLocks noChangeArrowheads="1"/>
          </p:cNvSpPr>
          <p:nvPr/>
        </p:nvSpPr>
        <p:spPr bwMode="auto">
          <a:xfrm>
            <a:off x="6706916" y="5805264"/>
            <a:ext cx="2872768" cy="820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lIns="96451" tIns="48225" rIns="96451" bIns="48225">
            <a:spAutoFit/>
          </a:bodyPr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SzPct val="75000"/>
              <a:tabLst>
                <a:tab pos="1074738" algn="l"/>
              </a:tabLst>
            </a:pPr>
            <a:r>
              <a:rPr lang="en-GB" altLang="en-US" dirty="0">
                <a:latin typeface="Verdana" pitchFamily="34" charset="0"/>
              </a:rPr>
              <a:t>Created by	: #Name#</a:t>
            </a:r>
            <a:br>
              <a:rPr lang="en-GB" altLang="en-US" dirty="0">
                <a:latin typeface="Verdana" pitchFamily="34" charset="0"/>
              </a:rPr>
            </a:br>
            <a:r>
              <a:rPr lang="en-GB" altLang="en-US" dirty="0">
                <a:latin typeface="Verdana" pitchFamily="34" charset="0"/>
              </a:rPr>
              <a:t>Created by Mail	: #Mail#</a:t>
            </a:r>
            <a:br>
              <a:rPr lang="en-GB" altLang="en-US" dirty="0">
                <a:latin typeface="Verdana" pitchFamily="34" charset="0"/>
              </a:rPr>
            </a:br>
            <a:r>
              <a:rPr lang="en-GB" altLang="en-US" dirty="0">
                <a:latin typeface="Verdana" pitchFamily="34" charset="0"/>
              </a:rPr>
              <a:t>Creation Date 	: #Date#</a:t>
            </a:r>
            <a:br>
              <a:rPr lang="en-GB" altLang="en-US" dirty="0">
                <a:latin typeface="Verdana" pitchFamily="34" charset="0"/>
              </a:rPr>
            </a:br>
            <a:r>
              <a:rPr lang="en-GB" altLang="en-US" dirty="0" err="1">
                <a:latin typeface="Verdana" pitchFamily="34" charset="0"/>
              </a:rPr>
              <a:t>LastUpdate</a:t>
            </a:r>
            <a:r>
              <a:rPr lang="en-GB" altLang="en-US" dirty="0">
                <a:latin typeface="Verdana" pitchFamily="34" charset="0"/>
              </a:rPr>
              <a:t>	: #Date# </a:t>
            </a:r>
            <a:br>
              <a:rPr lang="en-GB" altLang="en-US" dirty="0">
                <a:latin typeface="Verdana" pitchFamily="34" charset="0"/>
              </a:rPr>
            </a:br>
            <a:endParaRPr lang="en-GB" altLang="en-US" sz="700" dirty="0">
              <a:latin typeface="Verdana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16496" y="3645024"/>
            <a:ext cx="917218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09838" indent="-2509838" defTabSz="808038">
              <a:spcBef>
                <a:spcPts val="0"/>
              </a:spcBef>
              <a:tabLst>
                <a:tab pos="2238375" algn="l"/>
                <a:tab pos="2509838" algn="l"/>
              </a:tabLst>
            </a:pPr>
            <a:r>
              <a:rPr lang="en-GB" altLang="en-US" sz="3600" b="1" kern="0" dirty="0">
                <a:solidFill>
                  <a:srgbClr val="1D287A"/>
                </a:solidFill>
                <a:latin typeface="Arial"/>
              </a:rPr>
              <a:t>Customer	:	#</a:t>
            </a:r>
            <a:r>
              <a:rPr lang="en-GB" altLang="en-US" sz="3600" b="1" kern="0" dirty="0" err="1">
                <a:solidFill>
                  <a:srgbClr val="1D287A"/>
                </a:solidFill>
                <a:latin typeface="Arial"/>
              </a:rPr>
              <a:t>CustomerName</a:t>
            </a:r>
            <a:r>
              <a:rPr lang="en-GB" altLang="en-US" sz="3600" b="1" kern="0" dirty="0">
                <a:solidFill>
                  <a:srgbClr val="1D287A"/>
                </a:solidFill>
                <a:latin typeface="Arial"/>
              </a:rPr>
              <a:t>#</a:t>
            </a:r>
          </a:p>
          <a:p>
            <a:pPr marL="2509838" indent="-2509838" defTabSz="808038">
              <a:spcBef>
                <a:spcPts val="0"/>
              </a:spcBef>
              <a:tabLst>
                <a:tab pos="2238375" algn="l"/>
                <a:tab pos="2509838" algn="l"/>
              </a:tabLst>
            </a:pPr>
            <a:r>
              <a:rPr lang="en-GB" altLang="en-US" sz="3600" b="1" kern="0" dirty="0">
                <a:solidFill>
                  <a:srgbClr val="1D287A"/>
                </a:solidFill>
                <a:latin typeface="Arial"/>
              </a:rPr>
              <a:t>Project	:	</a:t>
            </a:r>
            <a:r>
              <a:rPr lang="en-US" altLang="en-US" sz="3600" b="1" kern="0" dirty="0">
                <a:solidFill>
                  <a:srgbClr val="1D287A"/>
                </a:solidFill>
                <a:latin typeface="Arial"/>
              </a:rPr>
              <a:t>#</a:t>
            </a:r>
            <a:r>
              <a:rPr lang="en-US" altLang="en-US" sz="3600" b="1" kern="0" dirty="0" err="1">
                <a:solidFill>
                  <a:srgbClr val="1D287A"/>
                </a:solidFill>
                <a:latin typeface="Arial"/>
              </a:rPr>
              <a:t>PrjShort</a:t>
            </a:r>
            <a:r>
              <a:rPr lang="en-US" altLang="en-US" sz="3600" b="1" kern="0" dirty="0">
                <a:solidFill>
                  <a:srgbClr val="1D287A"/>
                </a:solidFill>
                <a:latin typeface="Arial"/>
              </a:rPr>
              <a:t>#</a:t>
            </a:r>
          </a:p>
          <a:p>
            <a:pPr marL="2509838" indent="-2509838" defTabSz="808038">
              <a:spcBef>
                <a:spcPts val="0"/>
              </a:spcBef>
              <a:tabLst>
                <a:tab pos="2238375" algn="l"/>
                <a:tab pos="2509838" algn="l"/>
              </a:tabLst>
            </a:pPr>
            <a:r>
              <a:rPr lang="en-GB" altLang="en-US" sz="3600" b="1" kern="0" dirty="0">
                <a:solidFill>
                  <a:srgbClr val="1D287A"/>
                </a:solidFill>
                <a:latin typeface="Arial"/>
              </a:rPr>
              <a:t>Content	:	</a:t>
            </a:r>
            <a:r>
              <a:rPr kumimoji="0" lang="en-GB" altLang="en-US" sz="3600" b="1" i="0" u="none" strike="noStrike" kern="0" cap="none" spc="0" normalizeH="0" baseline="0" dirty="0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  <a:t>Project Documentation</a:t>
            </a:r>
            <a:br>
              <a:rPr kumimoji="0" lang="en-GB" altLang="en-US" sz="3600" b="1" i="0" u="none" strike="noStrike" kern="0" cap="none" spc="0" normalizeH="0" baseline="0" dirty="0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</a:br>
            <a:endParaRPr lang="en-GB" sz="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#Date# Check #Item# #</a:t>
            </a:r>
            <a:r>
              <a:rPr lang="de-DE" altLang="en-US" dirty="0" err="1"/>
              <a:t>Rev</a:t>
            </a:r>
            <a:r>
              <a:rPr lang="de-DE" altLang="en-US" dirty="0"/>
              <a:t>#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altLang="en-US" dirty="0"/>
              <a:t>#Description#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dirty="0"/>
              <a:t>#Templates – Designs #Version: 05.06.2020/</a:t>
            </a:r>
            <a:r>
              <a:rPr lang="en-GB" dirty="0" err="1"/>
              <a:t>J.Fes</a:t>
            </a:r>
            <a:r>
              <a:rPr lang="en-GB" altLang="en-US" dirty="0"/>
              <a:t>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874133" y="1587298"/>
            <a:ext cx="2124236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874133" y="1223193"/>
            <a:ext cx="2124236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874133" y="2315508"/>
            <a:ext cx="212423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874133" y="1951403"/>
            <a:ext cx="212423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874133" y="3043718"/>
            <a:ext cx="2124236" cy="2769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874133" y="2679613"/>
            <a:ext cx="2124236" cy="2769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874133" y="3407824"/>
            <a:ext cx="2124236" cy="276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1" name="Ellipse 10"/>
          <p:cNvSpPr/>
          <p:nvPr/>
        </p:nvSpPr>
        <p:spPr bwMode="auto">
          <a:xfrm>
            <a:off x="284166" y="155575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12" name="Ellipse 11"/>
          <p:cNvSpPr/>
          <p:nvPr/>
        </p:nvSpPr>
        <p:spPr bwMode="auto">
          <a:xfrm>
            <a:off x="690540" y="158169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661986" y="1575241"/>
            <a:ext cx="2124236" cy="2769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4661986" y="1223193"/>
            <a:ext cx="2124236" cy="27699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bg1"/>
                </a:solidFill>
                <a:latin typeface="+mn-lt"/>
              </a:rPr>
              <a:t>XX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661986" y="2313296"/>
            <a:ext cx="2124236" cy="27699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661986" y="1952543"/>
            <a:ext cx="2124236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661986" y="3040594"/>
            <a:ext cx="2124236" cy="27699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4661986" y="2689162"/>
            <a:ext cx="2124236" cy="27699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4661986" y="3407825"/>
            <a:ext cx="2124236" cy="27699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grpSp>
        <p:nvGrpSpPr>
          <p:cNvPr id="7177" name="Gruppieren 7176">
            <a:extLst>
              <a:ext uri="{FF2B5EF4-FFF2-40B4-BE49-F238E27FC236}">
                <a16:creationId xmlns:a16="http://schemas.microsoft.com/office/drawing/2014/main" id="{0E74CAD7-85B1-4425-9C7A-E4A699376819}"/>
              </a:ext>
            </a:extLst>
          </p:cNvPr>
          <p:cNvGrpSpPr/>
          <p:nvPr/>
        </p:nvGrpSpPr>
        <p:grpSpPr>
          <a:xfrm>
            <a:off x="503168" y="3634835"/>
            <a:ext cx="1205148" cy="366606"/>
            <a:chOff x="2349810" y="7162194"/>
            <a:chExt cx="1205148" cy="366606"/>
          </a:xfrm>
        </p:grpSpPr>
        <p:sp>
          <p:nvSpPr>
            <p:cNvPr id="28" name="Flussdiagramm: Verbindungsstelle 27"/>
            <p:cNvSpPr/>
            <p:nvPr/>
          </p:nvSpPr>
          <p:spPr bwMode="auto">
            <a:xfrm>
              <a:off x="2349810" y="7409755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29" name="Flussdiagramm: Verbindungsstelle 28"/>
            <p:cNvSpPr/>
            <p:nvPr/>
          </p:nvSpPr>
          <p:spPr bwMode="auto">
            <a:xfrm>
              <a:off x="3427958" y="716219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0" name="Gewinkelte Verbindung 29"/>
            <p:cNvCxnSpPr>
              <a:stCxn id="28" idx="6"/>
              <a:endCxn id="29" idx="2"/>
            </p:cNvCxnSpPr>
            <p:nvPr/>
          </p:nvCxnSpPr>
          <p:spPr bwMode="auto">
            <a:xfrm flipV="1">
              <a:off x="2476810" y="7221717"/>
              <a:ext cx="951148" cy="24756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178" name="Gruppieren 7177">
            <a:extLst>
              <a:ext uri="{FF2B5EF4-FFF2-40B4-BE49-F238E27FC236}">
                <a16:creationId xmlns:a16="http://schemas.microsoft.com/office/drawing/2014/main" id="{23EEF573-89A8-4690-B23D-5091DC4ECC60}"/>
              </a:ext>
            </a:extLst>
          </p:cNvPr>
          <p:cNvGrpSpPr/>
          <p:nvPr/>
        </p:nvGrpSpPr>
        <p:grpSpPr>
          <a:xfrm>
            <a:off x="1903747" y="3634835"/>
            <a:ext cx="1204191" cy="366606"/>
            <a:chOff x="2413310" y="7739579"/>
            <a:chExt cx="1204191" cy="366606"/>
          </a:xfrm>
        </p:grpSpPr>
        <p:sp>
          <p:nvSpPr>
            <p:cNvPr id="31" name="Flussdiagramm: Verbindungsstelle 30"/>
            <p:cNvSpPr/>
            <p:nvPr/>
          </p:nvSpPr>
          <p:spPr bwMode="auto">
            <a:xfrm>
              <a:off x="2413310" y="7987140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32" name="Flussdiagramm: Verbindungsstelle 31"/>
            <p:cNvSpPr/>
            <p:nvPr/>
          </p:nvSpPr>
          <p:spPr bwMode="auto">
            <a:xfrm>
              <a:off x="3490501" y="7739579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3" name="Gewinkelte Verbindung 32"/>
            <p:cNvCxnSpPr>
              <a:stCxn id="31" idx="6"/>
              <a:endCxn id="32" idx="2"/>
            </p:cNvCxnSpPr>
            <p:nvPr/>
          </p:nvCxnSpPr>
          <p:spPr bwMode="auto">
            <a:xfrm flipV="1">
              <a:off x="2540310" y="7799102"/>
              <a:ext cx="950191" cy="24756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7174" name="Gruppieren 7173">
            <a:extLst>
              <a:ext uri="{FF2B5EF4-FFF2-40B4-BE49-F238E27FC236}">
                <a16:creationId xmlns:a16="http://schemas.microsoft.com/office/drawing/2014/main" id="{BACD5170-7706-4B92-9F95-6E9EB36AED4B}"/>
              </a:ext>
            </a:extLst>
          </p:cNvPr>
          <p:cNvGrpSpPr/>
          <p:nvPr/>
        </p:nvGrpSpPr>
        <p:grpSpPr>
          <a:xfrm>
            <a:off x="503168" y="4150906"/>
            <a:ext cx="1152519" cy="385304"/>
            <a:chOff x="4170261" y="7020422"/>
            <a:chExt cx="1152519" cy="385304"/>
          </a:xfrm>
        </p:grpSpPr>
        <p:sp>
          <p:nvSpPr>
            <p:cNvPr id="34" name="Flussdiagramm: Verbindungsstelle 33"/>
            <p:cNvSpPr/>
            <p:nvPr/>
          </p:nvSpPr>
          <p:spPr bwMode="auto">
            <a:xfrm>
              <a:off x="5195780" y="7286681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35" name="Flussdiagramm: Verbindungsstelle 34"/>
            <p:cNvSpPr/>
            <p:nvPr/>
          </p:nvSpPr>
          <p:spPr bwMode="auto">
            <a:xfrm>
              <a:off x="4170261" y="7020422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6" name="Gewinkelte Verbindung 35"/>
            <p:cNvCxnSpPr>
              <a:cxnSpLocks/>
              <a:stCxn id="34" idx="2"/>
              <a:endCxn id="35" idx="6"/>
            </p:cNvCxnSpPr>
            <p:nvPr/>
          </p:nvCxnSpPr>
          <p:spPr bwMode="auto">
            <a:xfrm rot="10800000">
              <a:off x="4297262" y="7079946"/>
              <a:ext cx="898519" cy="266259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179" name="Gruppieren 7178">
            <a:extLst>
              <a:ext uri="{FF2B5EF4-FFF2-40B4-BE49-F238E27FC236}">
                <a16:creationId xmlns:a16="http://schemas.microsoft.com/office/drawing/2014/main" id="{82B2DEEB-BBBE-4AAC-A7BF-44B63C2AD225}"/>
              </a:ext>
            </a:extLst>
          </p:cNvPr>
          <p:cNvGrpSpPr/>
          <p:nvPr/>
        </p:nvGrpSpPr>
        <p:grpSpPr>
          <a:xfrm>
            <a:off x="1905748" y="4193551"/>
            <a:ext cx="1203077" cy="563907"/>
            <a:chOff x="4176301" y="7680057"/>
            <a:chExt cx="1203077" cy="563907"/>
          </a:xfrm>
        </p:grpSpPr>
        <p:sp>
          <p:nvSpPr>
            <p:cNvPr id="37" name="Flussdiagramm: Verbindungsstelle 36"/>
            <p:cNvSpPr/>
            <p:nvPr/>
          </p:nvSpPr>
          <p:spPr bwMode="auto">
            <a:xfrm>
              <a:off x="5252378" y="8124919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38" name="Flussdiagramm: Verbindungsstelle 37"/>
            <p:cNvSpPr/>
            <p:nvPr/>
          </p:nvSpPr>
          <p:spPr bwMode="auto">
            <a:xfrm>
              <a:off x="4176301" y="7680057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9" name="Gewinkelte Verbindung 38"/>
            <p:cNvCxnSpPr>
              <a:cxnSpLocks/>
              <a:stCxn id="37" idx="0"/>
              <a:endCxn id="38" idx="4"/>
            </p:cNvCxnSpPr>
            <p:nvPr/>
          </p:nvCxnSpPr>
          <p:spPr bwMode="auto">
            <a:xfrm rot="16200000" flipV="1">
              <a:off x="4614932" y="7423972"/>
              <a:ext cx="325817" cy="1076077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aphicFrame>
        <p:nvGraphicFramePr>
          <p:cNvPr id="52" name="Object 7">
            <a:extLst>
              <a:ext uri="{FF2B5EF4-FFF2-40B4-BE49-F238E27FC236}">
                <a16:creationId xmlns:a16="http://schemas.microsoft.com/office/drawing/2014/main" id="{B65DA397-BE1B-43E0-BD9F-6115A85C755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0302" y="2517350"/>
          <a:ext cx="304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hoto Editor Photo" r:id="rId4" imgW="304923" imgH="304923" progId="MSPhotoEd.3">
                  <p:embed/>
                </p:oleObj>
              </mc:Choice>
              <mc:Fallback>
                <p:oleObj name="Photo Editor Photo" r:id="rId4" imgW="304923" imgH="304923" progId="MSPhotoEd.3">
                  <p:embed/>
                  <p:pic>
                    <p:nvPicPr>
                      <p:cNvPr id="52" name="Object 7">
                        <a:extLst>
                          <a:ext uri="{FF2B5EF4-FFF2-40B4-BE49-F238E27FC236}">
                            <a16:creationId xmlns:a16="http://schemas.microsoft.com/office/drawing/2014/main" id="{B65DA397-BE1B-43E0-BD9F-6115A85C755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302" y="2517350"/>
                        <a:ext cx="3048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" name="Picture 8" descr="wichtig">
            <a:extLst>
              <a:ext uri="{FF2B5EF4-FFF2-40B4-BE49-F238E27FC236}">
                <a16:creationId xmlns:a16="http://schemas.microsoft.com/office/drawing/2014/main" id="{AF321A40-AEC2-40C5-8A4D-3E8A5BD9F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48" y="2538925"/>
            <a:ext cx="331788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9">
            <a:extLst>
              <a:ext uri="{FF2B5EF4-FFF2-40B4-BE49-F238E27FC236}">
                <a16:creationId xmlns:a16="http://schemas.microsoft.com/office/drawing/2014/main" id="{C4CCD1FC-7C4D-4BB7-9529-E42432E922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62" y="2017693"/>
            <a:ext cx="3682598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000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/>
            <a:r>
              <a:rPr lang="en-GB" altLang="en-US" sz="2600" dirty="0">
                <a:solidFill>
                  <a:schemeClr val="tx1"/>
                </a:solidFill>
              </a:rPr>
              <a:t># Standard Symbols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0434A18A-62C2-4275-A11F-3772502C0043}"/>
              </a:ext>
            </a:extLst>
          </p:cNvPr>
          <p:cNvSpPr txBox="1"/>
          <p:nvPr/>
        </p:nvSpPr>
        <p:spPr>
          <a:xfrm>
            <a:off x="408790" y="1631028"/>
            <a:ext cx="504000" cy="2573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r>
              <a:rPr lang="en-GB" sz="120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64ADFAE3-C820-49DA-9871-DFED66CA5EAE}"/>
              </a:ext>
            </a:extLst>
          </p:cNvPr>
          <p:cNvSpPr txBox="1"/>
          <p:nvPr/>
        </p:nvSpPr>
        <p:spPr>
          <a:xfrm>
            <a:off x="1002881" y="1626389"/>
            <a:ext cx="504000" cy="2573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r>
              <a:rPr lang="en-GB" sz="1200">
                <a:solidFill>
                  <a:schemeClr val="tx1"/>
                </a:solidFill>
                <a:latin typeface="+mn-lt"/>
              </a:rPr>
              <a:t>WRN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A26D6A6E-BADC-434E-B969-858ADAF16E9B}"/>
              </a:ext>
            </a:extLst>
          </p:cNvPr>
          <p:cNvSpPr txBox="1"/>
          <p:nvPr/>
        </p:nvSpPr>
        <p:spPr>
          <a:xfrm>
            <a:off x="1619997" y="1631027"/>
            <a:ext cx="504000" cy="2573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>
            <a:defPPr>
              <a:defRPr lang="en-US"/>
            </a:defPPr>
            <a:lvl1pPr algn="l">
              <a:defRPr sz="1200">
                <a:solidFill>
                  <a:schemeClr val="tx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GB"/>
              <a:t>ERR</a:t>
            </a:r>
          </a:p>
        </p:txBody>
      </p:sp>
      <p:sp>
        <p:nvSpPr>
          <p:cNvPr id="58" name="Rectangle 9">
            <a:extLst>
              <a:ext uri="{FF2B5EF4-FFF2-40B4-BE49-F238E27FC236}">
                <a16:creationId xmlns:a16="http://schemas.microsoft.com/office/drawing/2014/main" id="{ED6EFF67-1AFC-4555-9682-8AEAAB789D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62" y="1134963"/>
            <a:ext cx="3682598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000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/>
            <a:r>
              <a:rPr lang="en-GB" altLang="en-US" sz="2600" dirty="0">
                <a:solidFill>
                  <a:schemeClr val="tx1"/>
                </a:solidFill>
              </a:rPr>
              <a:t># Standard Labels</a:t>
            </a:r>
          </a:p>
        </p:txBody>
      </p:sp>
      <p:sp>
        <p:nvSpPr>
          <p:cNvPr id="77" name="Rectangle 9">
            <a:extLst>
              <a:ext uri="{FF2B5EF4-FFF2-40B4-BE49-F238E27FC236}">
                <a16:creationId xmlns:a16="http://schemas.microsoft.com/office/drawing/2014/main" id="{26C48259-5AA9-4596-BF9F-9BD0E859DF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62" y="3134845"/>
            <a:ext cx="3682598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000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/>
            <a:r>
              <a:rPr lang="en-GB" altLang="en-US" sz="2600" dirty="0">
                <a:solidFill>
                  <a:schemeClr val="tx1"/>
                </a:solidFill>
              </a:rPr>
              <a:t># Standard Connection lines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D1ABDD9C-6181-4B99-B4AA-FAF03BEADBCD}"/>
              </a:ext>
            </a:extLst>
          </p:cNvPr>
          <p:cNvSpPr txBox="1"/>
          <p:nvPr/>
        </p:nvSpPr>
        <p:spPr>
          <a:xfrm>
            <a:off x="4721978" y="4391644"/>
            <a:ext cx="212423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Document description</a:t>
            </a:r>
          </a:p>
        </p:txBody>
      </p:sp>
      <p:sp>
        <p:nvSpPr>
          <p:cNvPr id="80" name="Rectangle 9">
            <a:extLst>
              <a:ext uri="{FF2B5EF4-FFF2-40B4-BE49-F238E27FC236}">
                <a16:creationId xmlns:a16="http://schemas.microsoft.com/office/drawing/2014/main" id="{55C27733-7D8D-45BC-99FE-EF665F24A3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4910" y="3830836"/>
            <a:ext cx="4303459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000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/>
            <a:r>
              <a:rPr lang="en-GB" altLang="en-US" sz="2600" dirty="0">
                <a:solidFill>
                  <a:schemeClr val="tx1"/>
                </a:solidFill>
              </a:rPr>
              <a:t># Colour coding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FEC73211-47E3-4454-8F42-D78CABEEA8B7}"/>
              </a:ext>
            </a:extLst>
          </p:cNvPr>
          <p:cNvSpPr txBox="1"/>
          <p:nvPr/>
        </p:nvSpPr>
        <p:spPr>
          <a:xfrm>
            <a:off x="4726238" y="5286528"/>
            <a:ext cx="2124236" cy="2769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</a:rPr>
              <a:t>#</a:t>
            </a:r>
            <a:r>
              <a:rPr lang="en-GB" sz="1200" dirty="0" err="1">
                <a:solidFill>
                  <a:schemeClr val="tx1"/>
                </a:solidFill>
              </a:rPr>
              <a:t>Isssue</a:t>
            </a:r>
            <a:r>
              <a:rPr lang="en-GB" sz="1200" dirty="0">
                <a:solidFill>
                  <a:schemeClr val="tx1"/>
                </a:solidFill>
              </a:rPr>
              <a:t> description</a:t>
            </a:r>
            <a:endParaRPr lang="en-GB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13FB347A-4CCD-4AC2-B289-128A28764C1F}"/>
              </a:ext>
            </a:extLst>
          </p:cNvPr>
          <p:cNvSpPr txBox="1"/>
          <p:nvPr/>
        </p:nvSpPr>
        <p:spPr>
          <a:xfrm>
            <a:off x="4721978" y="5675685"/>
            <a:ext cx="2124236" cy="2769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#ToDo description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27497C7E-2FF2-4E72-B5C5-EA922DAF2F29}"/>
              </a:ext>
            </a:extLst>
          </p:cNvPr>
          <p:cNvSpPr txBox="1"/>
          <p:nvPr/>
        </p:nvSpPr>
        <p:spPr>
          <a:xfrm>
            <a:off x="4721978" y="6095929"/>
            <a:ext cx="212423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#Done desctprion</a:t>
            </a: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A9D95FCD-D34A-4AC8-BA2D-1C39907FDD36}"/>
              </a:ext>
            </a:extLst>
          </p:cNvPr>
          <p:cNvSpPr/>
          <p:nvPr/>
        </p:nvSpPr>
        <p:spPr bwMode="auto">
          <a:xfrm>
            <a:off x="1243373" y="155575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1*</a:t>
            </a:r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2D769AB2-0F88-4247-BC48-D1BDBCBC9C29}"/>
              </a:ext>
            </a:extLst>
          </p:cNvPr>
          <p:cNvSpPr/>
          <p:nvPr/>
        </p:nvSpPr>
        <p:spPr bwMode="auto">
          <a:xfrm>
            <a:off x="1649747" y="158169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2*</a:t>
            </a:r>
          </a:p>
        </p:txBody>
      </p:sp>
      <p:sp>
        <p:nvSpPr>
          <p:cNvPr id="82" name="Oval 292">
            <a:extLst>
              <a:ext uri="{FF2B5EF4-FFF2-40B4-BE49-F238E27FC236}">
                <a16:creationId xmlns:a16="http://schemas.microsoft.com/office/drawing/2014/main" id="{B913459B-C40E-4EB3-BA20-1753DD99C8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7416" y="82499"/>
            <a:ext cx="444165" cy="386270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2000" b="1" dirty="0">
                <a:solidFill>
                  <a:srgbClr val="000000"/>
                </a:solidFill>
              </a:rPr>
              <a:t>P1</a:t>
            </a:r>
            <a:endParaRPr lang="en-US" altLang="de-DE" sz="2000" b="1" dirty="0">
              <a:solidFill>
                <a:srgbClr val="000000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ACD41E4-B375-49E2-8AB3-B3FCE52FAE90}"/>
              </a:ext>
            </a:extLst>
          </p:cNvPr>
          <p:cNvSpPr txBox="1"/>
          <p:nvPr/>
        </p:nvSpPr>
        <p:spPr>
          <a:xfrm>
            <a:off x="399762" y="5038228"/>
            <a:ext cx="368259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b="1" dirty="0">
                <a:solidFill>
                  <a:schemeClr val="tx1"/>
                </a:solidFill>
                <a:latin typeface="+mn-lt"/>
              </a:rPr>
              <a:t>Process Description:</a:t>
            </a:r>
          </a:p>
          <a:p>
            <a:pPr marL="171450" indent="-171450" algn="l">
              <a:buFont typeface="Symbol" panose="05050102010706020507" pitchFamily="18" charset="2"/>
              <a:buChar char="-"/>
            </a:pPr>
            <a:r>
              <a:rPr lang="de-DE" sz="1200" dirty="0">
                <a:solidFill>
                  <a:schemeClr val="tx1"/>
                </a:solidFill>
                <a:latin typeface="+mn-lt"/>
              </a:rPr>
              <a:t>Details </a:t>
            </a:r>
            <a:r>
              <a:rPr lang="de-DE" sz="1200" b="1" dirty="0">
                <a:solidFill>
                  <a:srgbClr val="FF0000"/>
                </a:solidFill>
                <a:latin typeface="+mn-lt"/>
              </a:rPr>
              <a:t>(1*)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Details </a:t>
            </a:r>
            <a:r>
              <a:rPr lang="de-DE" sz="1200" b="1" dirty="0">
                <a:solidFill>
                  <a:srgbClr val="FF0000"/>
                </a:solidFill>
                <a:latin typeface="+mn-lt"/>
              </a:rPr>
              <a:t>(2*)</a:t>
            </a:r>
          </a:p>
          <a:p>
            <a:pPr marL="171450" lvl="0" indent="-171450" algn="l">
              <a:buFont typeface="Symbol" panose="05050102010706020507" pitchFamily="18" charset="2"/>
              <a:buChar char="-"/>
            </a:pPr>
            <a:r>
              <a:rPr lang="de-DE" sz="1200" dirty="0">
                <a:solidFill>
                  <a:prstClr val="black"/>
                </a:solidFill>
                <a:latin typeface="Arial"/>
              </a:rPr>
              <a:t>Details </a:t>
            </a:r>
            <a:r>
              <a:rPr lang="de-DE" sz="1200" b="1" dirty="0">
                <a:solidFill>
                  <a:srgbClr val="FF0000"/>
                </a:solidFill>
                <a:latin typeface="Arial"/>
              </a:rPr>
              <a:t>(3*)</a:t>
            </a:r>
            <a:r>
              <a:rPr lang="de-DE" sz="1200" dirty="0">
                <a:solidFill>
                  <a:prstClr val="black"/>
                </a:solidFill>
                <a:latin typeface="Arial"/>
              </a:rPr>
              <a:t> Details </a:t>
            </a:r>
            <a:r>
              <a:rPr lang="de-DE" sz="1200" b="1" dirty="0">
                <a:solidFill>
                  <a:srgbClr val="FF0000"/>
                </a:solidFill>
                <a:latin typeface="Arial"/>
              </a:rPr>
              <a:t>(4*) ….</a:t>
            </a:r>
          </a:p>
          <a:p>
            <a:pPr algn="l"/>
            <a:endParaRPr lang="de-DE" sz="1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47BFC08-0182-4092-81A7-53E372F6E8F5}"/>
              </a:ext>
            </a:extLst>
          </p:cNvPr>
          <p:cNvSpPr txBox="1"/>
          <p:nvPr/>
        </p:nvSpPr>
        <p:spPr>
          <a:xfrm>
            <a:off x="6930064" y="5908276"/>
            <a:ext cx="1237673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err="1">
                <a:solidFill>
                  <a:schemeClr val="tx1"/>
                </a:solidFill>
                <a:latin typeface="+mn-lt"/>
              </a:rPr>
              <a:t>LastUpdate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Marker</a:t>
            </a:r>
          </a:p>
        </p:txBody>
      </p: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B9466CC2-1DF3-4D72-B2E6-AA486CA39960}"/>
              </a:ext>
            </a:extLst>
          </p:cNvPr>
          <p:cNvCxnSpPr>
            <a:cxnSpLocks/>
            <a:stCxn id="3" idx="2"/>
            <a:endCxn id="13" idx="1"/>
          </p:cNvCxnSpPr>
          <p:nvPr/>
        </p:nvCxnSpPr>
        <p:spPr bwMode="auto">
          <a:xfrm rot="5400000">
            <a:off x="7294562" y="6477666"/>
            <a:ext cx="362065" cy="146615"/>
          </a:xfrm>
          <a:prstGeom prst="bentConnector4">
            <a:avLst>
              <a:gd name="adj1" fmla="val 31936"/>
              <a:gd name="adj2" fmla="val 255919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EA048F29-A626-4435-A67E-B563A7E0D00D}"/>
              </a:ext>
            </a:extLst>
          </p:cNvPr>
          <p:cNvCxnSpPr>
            <a:stCxn id="79" idx="1"/>
          </p:cNvCxnSpPr>
          <p:nvPr/>
        </p:nvCxnSpPr>
        <p:spPr bwMode="auto">
          <a:xfrm flipH="1">
            <a:off x="3556000" y="4530144"/>
            <a:ext cx="1165978" cy="558742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3279854D-1025-48DB-83BC-AAC191972ED3}"/>
              </a:ext>
            </a:extLst>
          </p:cNvPr>
          <p:cNvSpPr txBox="1"/>
          <p:nvPr/>
        </p:nvSpPr>
        <p:spPr>
          <a:xfrm>
            <a:off x="4721978" y="4779720"/>
            <a:ext cx="2124236" cy="2769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Notes description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205EA8F4-058A-4B63-8CAD-642CB1EEF61E}"/>
              </a:ext>
            </a:extLst>
          </p:cNvPr>
          <p:cNvSpPr txBox="1"/>
          <p:nvPr/>
        </p:nvSpPr>
        <p:spPr>
          <a:xfrm>
            <a:off x="1413411" y="5784132"/>
            <a:ext cx="3062239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Notes:</a:t>
            </a:r>
            <a:br>
              <a:rPr lang="en-GB" sz="1200" dirty="0">
                <a:solidFill>
                  <a:schemeClr val="tx1"/>
                </a:solidFill>
                <a:latin typeface="+mn-lt"/>
              </a:rPr>
            </a:br>
            <a:r>
              <a:rPr lang="en-GB" sz="1200" dirty="0">
                <a:solidFill>
                  <a:schemeClr val="tx1"/>
                </a:solidFill>
                <a:latin typeface="+mn-lt"/>
              </a:rPr>
              <a:t>This is a default note text filed </a:t>
            </a:r>
          </a:p>
        </p:txBody>
      </p:sp>
      <p:cxnSp>
        <p:nvCxnSpPr>
          <p:cNvPr id="23" name="Verbinder: gewinkelt 22">
            <a:extLst>
              <a:ext uri="{FF2B5EF4-FFF2-40B4-BE49-F238E27FC236}">
                <a16:creationId xmlns:a16="http://schemas.microsoft.com/office/drawing/2014/main" id="{63395969-F5D9-4F72-B0AE-E08A200B1210}"/>
              </a:ext>
            </a:extLst>
          </p:cNvPr>
          <p:cNvCxnSpPr>
            <a:cxnSpLocks/>
            <a:stCxn id="59" idx="1"/>
            <a:endCxn id="60" idx="0"/>
          </p:cNvCxnSpPr>
          <p:nvPr/>
        </p:nvCxnSpPr>
        <p:spPr bwMode="auto">
          <a:xfrm flipH="1">
            <a:off x="2944531" y="4918220"/>
            <a:ext cx="1777447" cy="865912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9866BD6E-61AC-4FBE-8DE6-80DF7424851E}"/>
              </a:ext>
            </a:extLst>
          </p:cNvPr>
          <p:cNvSpPr txBox="1"/>
          <p:nvPr/>
        </p:nvSpPr>
        <p:spPr>
          <a:xfrm>
            <a:off x="7402286" y="6601201"/>
            <a:ext cx="1865426" cy="26161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100" dirty="0" err="1">
                <a:solidFill>
                  <a:schemeClr val="tx1"/>
                </a:solidFill>
                <a:latin typeface="+mn-lt"/>
              </a:rPr>
              <a:t>LUp</a:t>
            </a:r>
            <a:r>
              <a:rPr lang="en-GB" sz="1100" dirty="0">
                <a:solidFill>
                  <a:schemeClr val="tx1"/>
                </a:solidFill>
                <a:latin typeface="+mn-lt"/>
              </a:rPr>
              <a:t>:#Datum#</a:t>
            </a:r>
            <a:r>
              <a:rPr lang="en-GB" sz="1100" b="1" dirty="0">
                <a:solidFill>
                  <a:schemeClr val="tx1"/>
                </a:solidFill>
                <a:latin typeface="+mn-lt"/>
              </a:rPr>
              <a:t>/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r>
              <a:rPr lang="de-DE" sz="1100" dirty="0" err="1">
                <a:solidFill>
                  <a:schemeClr val="tx1"/>
                </a:solidFill>
              </a:rPr>
              <a:t>ma_namk</a:t>
            </a:r>
            <a:r>
              <a:rPr lang="de-DE" sz="1100" dirty="0">
                <a:solidFill>
                  <a:schemeClr val="tx1"/>
                </a:solidFill>
              </a:rPr>
              <a:t>#</a:t>
            </a:r>
            <a:endParaRPr lang="en-GB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082167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dirty="0"/>
              <a:t>#Templates – Designs #Version: 07.02.2018/</a:t>
            </a:r>
            <a:r>
              <a:rPr lang="en-GB" dirty="0" err="1"/>
              <a:t>J.Fes</a:t>
            </a:r>
            <a:r>
              <a:rPr lang="en-GB" altLang="en-US" dirty="0"/>
              <a:t> </a:t>
            </a:r>
            <a:r>
              <a:rPr lang="de-DE" dirty="0"/>
              <a:t> </a:t>
            </a:r>
            <a:endParaRPr lang="de-DE" altLang="en-US" dirty="0"/>
          </a:p>
        </p:txBody>
      </p:sp>
      <p:graphicFrame>
        <p:nvGraphicFramePr>
          <p:cNvPr id="1202238" name="Group 62"/>
          <p:cNvGraphicFramePr>
            <a:graphicFrameLocks noGrp="1"/>
          </p:cNvGraphicFramePr>
          <p:nvPr>
            <p:ph idx="4294967295"/>
          </p:nvPr>
        </p:nvGraphicFramePr>
        <p:xfrm>
          <a:off x="308484" y="1435371"/>
          <a:ext cx="8382000" cy="1658938"/>
        </p:xfrm>
        <a:graphic>
          <a:graphicData uri="http://schemas.openxmlformats.org/drawingml/2006/table">
            <a:tbl>
              <a:tblPr/>
              <a:tblGrid>
                <a:gridCol w="571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24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87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Nr.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Titel: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Beschreibung 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" name="Group 62">
            <a:extLst>
              <a:ext uri="{FF2B5EF4-FFF2-40B4-BE49-F238E27FC236}">
                <a16:creationId xmlns:a16="http://schemas.microsoft.com/office/drawing/2014/main" id="{42268C08-EF0E-46AF-81EA-6FE3CDDEB7E5}"/>
              </a:ext>
            </a:extLst>
          </p:cNvPr>
          <p:cNvGraphicFramePr>
            <a:graphicFrameLocks/>
          </p:cNvGraphicFramePr>
          <p:nvPr/>
        </p:nvGraphicFramePr>
        <p:xfrm>
          <a:off x="308484" y="3651426"/>
          <a:ext cx="8382000" cy="1658938"/>
        </p:xfrm>
        <a:graphic>
          <a:graphicData uri="http://schemas.openxmlformats.org/drawingml/2006/table">
            <a:tbl>
              <a:tblPr/>
              <a:tblGrid>
                <a:gridCol w="571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24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87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Pos.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Title: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Description 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xx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yyy</a:t>
                      </a: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yyy</a:t>
                      </a: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6A9BA13F-7040-49FE-AF5D-6AE57BB58596}"/>
              </a:ext>
            </a:extLst>
          </p:cNvPr>
          <p:cNvSpPr txBox="1"/>
          <p:nvPr/>
        </p:nvSpPr>
        <p:spPr>
          <a:xfrm>
            <a:off x="308484" y="3324225"/>
            <a:ext cx="1929891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.eng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57AD33C-1BE6-421B-9CEE-1E72E0354788}"/>
              </a:ext>
            </a:extLst>
          </p:cNvPr>
          <p:cNvSpPr txBox="1"/>
          <p:nvPr/>
        </p:nvSpPr>
        <p:spPr>
          <a:xfrm>
            <a:off x="308484" y="1066955"/>
            <a:ext cx="1929891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.de</a:t>
            </a:r>
          </a:p>
        </p:txBody>
      </p:sp>
    </p:spTree>
    <p:extLst>
      <p:ext uri="{BB962C8B-B14F-4D97-AF65-F5344CB8AC3E}">
        <p14:creationId xmlns:p14="http://schemas.microsoft.com/office/powerpoint/2010/main" val="16777621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73f988fe6df8ae7d8013c6fd66a1c042d9bb9d"/>
</p:tagLst>
</file>

<file path=ppt/theme/theme1.xml><?xml version="1.0" encoding="utf-8"?>
<a:theme xmlns:a="http://schemas.openxmlformats.org/drawingml/2006/main" name="0 - addPLM_PPT_DesignTemplateV5">
  <a:themeElements>
    <a:clrScheme name="addPLM -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00B050"/>
      </a:accent2>
      <a:accent3>
        <a:srgbClr val="0070C0"/>
      </a:accent3>
      <a:accent4>
        <a:srgbClr val="FFFF00"/>
      </a:accent4>
      <a:accent5>
        <a:srgbClr val="FFC000"/>
      </a:accent5>
      <a:accent6>
        <a:srgbClr val="00B0F0"/>
      </a:accent6>
      <a:hlink>
        <a:srgbClr val="0000FF"/>
      </a:hlink>
      <a:folHlink>
        <a:srgbClr val="800080"/>
      </a:folHlink>
    </a:clrScheme>
    <a:fontScheme name="JF 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000" b="0" i="0" u="none" strike="noStrike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+mn-lt"/>
          </a:defRPr>
        </a:defPPr>
      </a:lstStyle>
    </a:spDef>
    <a:ln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l">
          <a:defRPr sz="120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ddPLM">
  <a:themeElements>
    <a:clrScheme name="addPLM -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00B050"/>
      </a:accent2>
      <a:accent3>
        <a:srgbClr val="0070C0"/>
      </a:accent3>
      <a:accent4>
        <a:srgbClr val="FFFF00"/>
      </a:accent4>
      <a:accent5>
        <a:srgbClr val="FFC000"/>
      </a:accent5>
      <a:accent6>
        <a:srgbClr val="00B0F0"/>
      </a:accent6>
      <a:hlink>
        <a:srgbClr val="0000FF"/>
      </a:hlink>
      <a:folHlink>
        <a:srgbClr val="800080"/>
      </a:folHlink>
    </a:clrScheme>
    <a:fontScheme name="JF 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000" b="0" i="0" u="none" strike="noStrike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+mn-lt"/>
          </a:defRPr>
        </a:defPPr>
      </a:lstStyle>
    </a:spDef>
    <a:lnDef>
      <a:spPr bwMode="auto">
        <a:ln w="19050"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120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addPLM_PPT_DesignTemplateV4</Template>
  <TotalTime>0</TotalTime>
  <Words>230</Words>
  <Application>Microsoft Office PowerPoint</Application>
  <PresentationFormat>A4-Papier (210 x 297 mm)</PresentationFormat>
  <Paragraphs>70</Paragraphs>
  <Slides>4</Slides>
  <Notes>3</Notes>
  <HiddenSlides>2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3" baseType="lpstr">
      <vt:lpstr>Arial</vt:lpstr>
      <vt:lpstr>Arial Narrow</vt:lpstr>
      <vt:lpstr>Courier New</vt:lpstr>
      <vt:lpstr>Symbol</vt:lpstr>
      <vt:lpstr>Verdana</vt:lpstr>
      <vt:lpstr>Wingdings</vt:lpstr>
      <vt:lpstr>0 - addPLM_PPT_DesignTemplateV5</vt:lpstr>
      <vt:lpstr>addPLM</vt:lpstr>
      <vt:lpstr>Photo Editor Photo</vt:lpstr>
      <vt:lpstr>PLMJobManager</vt:lpstr>
      <vt:lpstr>#Date# Check #Item# #Rev#</vt:lpstr>
      <vt:lpstr>#Templates – Designs #Version: 05.06.2020/J.Fes </vt:lpstr>
      <vt:lpstr>#Templates – Designs #Version: 07.02.2018/J.Fes  </vt:lpstr>
    </vt:vector>
  </TitlesOfParts>
  <Company>#CustomerName#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PLMJobManagerV2 Docu Custome</dc:title>
  <dc:creator>Josef Feuerstein</dc:creator>
  <cp:lastModifiedBy>Josef Feuerstein</cp:lastModifiedBy>
  <cp:revision>139</cp:revision>
  <cp:lastPrinted>2002-04-15T13:20:54Z</cp:lastPrinted>
  <dcterms:created xsi:type="dcterms:W3CDTF">2005-05-30T09:19:42Z</dcterms:created>
  <dcterms:modified xsi:type="dcterms:W3CDTF">2020-11-19T12:54:54Z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Version">
    <vt:lpwstr>2015-08-26</vt:lpwstr>
  </property>
</Properties>
</file>