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8"/>
  </p:notesMasterIdLst>
  <p:handoutMasterIdLst>
    <p:handoutMasterId r:id="rId9"/>
  </p:handoutMasterIdLst>
  <p:sldIdLst>
    <p:sldId id="520" r:id="rId2"/>
    <p:sldId id="531" r:id="rId3"/>
    <p:sldId id="532" r:id="rId4"/>
    <p:sldId id="534" r:id="rId5"/>
    <p:sldId id="535" r:id="rId6"/>
    <p:sldId id="404" r:id="rId7"/>
  </p:sldIdLst>
  <p:sldSz cx="9906000" cy="6858000" type="A4"/>
  <p:notesSz cx="6708775" cy="9774238"/>
  <p:custDataLst>
    <p:tags r:id="rId10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A5E4ABF-67B0-40F4-9067-AB808E4EAA9E}">
          <p14:sldIdLst>
            <p14:sldId id="520"/>
          </p14:sldIdLst>
        </p14:section>
        <p14:section name="1 - Install PLMJobManager" id="{3E3081D4-7078-4015-82C7-08894DB4C975}">
          <p14:sldIdLst>
            <p14:sldId id="531"/>
          </p14:sldIdLst>
        </p14:section>
        <p14:section name="2 - Install SQL Server" id="{5A98DB4A-A9DF-40E4-80AE-A4E1958E0878}">
          <p14:sldIdLst>
            <p14:sldId id="532"/>
          </p14:sldIdLst>
        </p14:section>
        <p14:section name="3 - Setup PLMJobManager" id="{55D055DB-6226-4FC0-B1E3-395CF958DD7A}">
          <p14:sldIdLst>
            <p14:sldId id="534"/>
          </p14:sldIdLst>
        </p14:section>
        <p14:section name="#Templates" id="{C37C84C9-7E95-4DB1-91A7-D8F6DA435504}">
          <p14:sldIdLst>
            <p14:sldId id="535"/>
            <p14:sldId id="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54">
          <p15:clr>
            <a:srgbClr val="A4A3A4"/>
          </p15:clr>
        </p15:guide>
        <p15:guide id="2" orient="horz" pos="2341">
          <p15:clr>
            <a:srgbClr val="A4A3A4"/>
          </p15:clr>
        </p15:guide>
        <p15:guide id="3" orient="horz" pos="2478">
          <p15:clr>
            <a:srgbClr val="A4A3A4"/>
          </p15:clr>
        </p15:guide>
        <p15:guide id="4" pos="2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08" autoAdjust="0"/>
    <p:restoredTop sz="96300" autoAdjust="0"/>
  </p:normalViewPr>
  <p:slideViewPr>
    <p:cSldViewPr snapToObjects="1">
      <p:cViewPr varScale="1">
        <p:scale>
          <a:sx n="104" d="100"/>
          <a:sy n="104" d="100"/>
        </p:scale>
        <p:origin x="1230" y="96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CC7A3CDE-DC1B-4F3B-9D09-45275AD7E8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95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25290C-97A5-42DD-A37C-0AE5447A34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215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>
                <a:latin typeface="Verdana" pitchFamily="34" charset="0"/>
              </a:rPr>
              <a:t>Josef Feuerstein</a:t>
            </a:r>
          </a:p>
          <a:p>
            <a:r>
              <a:rPr lang="de-DE" altLang="en-US">
                <a:latin typeface="Verdana" pitchFamily="34" charset="0"/>
              </a:rPr>
              <a:t>Klaus Scholz</a:t>
            </a:r>
            <a:endParaRPr lang="en-GB" altLang="en-US"/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CB7DE4-A7F0-409C-90A3-26DE989B32C8}" type="slidenum">
              <a:rPr lang="de-DE" altLang="en-US" sz="1300" smtClean="0"/>
              <a:pPr eaLnBrk="1" hangingPunct="1"/>
              <a:t>1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6</a:t>
            </a:fld>
            <a:endParaRPr lang="de-DE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 - 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8901837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- 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126252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 - 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500" y="5304583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2500" y="4903830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- 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9070379" y="6665352"/>
            <a:ext cx="66099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latin typeface="Arial" pitchFamily="34" charset="0"/>
              </a:rPr>
              <a:t>Slide:</a:t>
            </a:r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58764" y="6665352"/>
            <a:ext cx="88116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1" noProof="0" dirty="0">
                <a:solidFill>
                  <a:schemeClr val="tx1"/>
                </a:solidFill>
                <a:latin typeface="+mj-lt"/>
              </a:rPr>
              <a:t>(c)addPLM - GmbH</a:t>
            </a:r>
            <a:r>
              <a:rPr lang="en-GB" sz="900" b="1" noProof="0" dirty="0">
                <a:solidFill>
                  <a:schemeClr val="tx1"/>
                </a:solidFill>
                <a:latin typeface="+mj-lt"/>
              </a:rPr>
              <a:t>  [</a:t>
            </a:r>
            <a:r>
              <a:rPr lang="en-GB" sz="900" noProof="0" dirty="0">
                <a:solidFill>
                  <a:schemeClr val="tx1"/>
                </a:solidFill>
                <a:latin typeface="+mj-lt"/>
              </a:rPr>
              <a:t>91-PLMJobManager_Setup_Customer.pptx]  [</a:t>
            </a:r>
            <a:r>
              <a:rPr lang="en-GB" sz="900" noProof="0" dirty="0" err="1">
                <a:solidFill>
                  <a:schemeClr val="tx1"/>
                </a:solidFill>
                <a:latin typeface="+mj-lt"/>
              </a:rPr>
              <a:t>Autor</a:t>
            </a:r>
            <a:r>
              <a:rPr lang="en-GB" sz="900" noProof="0" dirty="0">
                <a:solidFill>
                  <a:schemeClr val="tx1"/>
                </a:solidFill>
                <a:latin typeface="+mj-lt"/>
              </a:rPr>
              <a:t>:#Name#]  [Last. Update:#Date#] [Last. Output:</a:t>
            </a:r>
            <a:fld id="{BF5E3F55-57DE-49FB-B627-359D699C8BDA}" type="datetime1">
              <a:rPr lang="en-GB" sz="900" noProof="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02/04/2020</a:t>
            </a:fld>
            <a:r>
              <a:rPr lang="en-GB" sz="900" noProof="0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838200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384" y="116633"/>
            <a:ext cx="1321991" cy="48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\\kstbx152" TargetMode="External"/><Relationship Id="rId2" Type="http://schemas.openxmlformats.org/officeDocument/2006/relationships/hyperlink" Target="file:///\\CustomServer\plmshare\JobManagerV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CutomServe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CustomServer\plmshare\tctest\scripts\start_tc_cmd.cmd" TargetMode="External"/><Relationship Id="rId2" Type="http://schemas.openxmlformats.org/officeDocument/2006/relationships/hyperlink" Target="file:///\\kstbx154\plmshare\tctest\data\tnsnames.or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z="3200" b="1" i="1" dirty="0"/>
              <a:t>PLMJobManager</a:t>
            </a:r>
            <a:endParaRPr lang="de-DE" altLang="en-US" b="1" dirty="0"/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376772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7292975" y="5949950"/>
            <a:ext cx="251301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75000"/>
            </a:pPr>
            <a:r>
              <a:rPr lang="en-GB" altLang="en-US" dirty="0">
                <a:latin typeface="Verdana" pitchFamily="34" charset="0"/>
              </a:rPr>
              <a:t>Created by	: #Name#</a:t>
            </a:r>
            <a:br>
              <a:rPr lang="en-GB" altLang="en-US" dirty="0">
                <a:latin typeface="Verdana" pitchFamily="34" charset="0"/>
              </a:rPr>
            </a:br>
            <a:r>
              <a:rPr lang="en-GB" altLang="en-US" dirty="0">
                <a:latin typeface="Verdana" pitchFamily="34" charset="0"/>
              </a:rPr>
              <a:t>Creation Date 	: #Date#</a:t>
            </a:r>
            <a:br>
              <a:rPr lang="en-GB" altLang="en-US" dirty="0">
                <a:latin typeface="Verdana" pitchFamily="34" charset="0"/>
              </a:rPr>
            </a:br>
            <a:endParaRPr lang="en-GB" altLang="en-US" sz="700" dirty="0">
              <a:latin typeface="Verdana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71303" y="4554339"/>
            <a:ext cx="77308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de-DE" altLang="en-US" sz="4200" b="1" i="0" u="none" strike="noStrike" kern="0" cap="none" spc="0" normalizeH="0" baseline="0" noProof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Setup Dokumentation</a:t>
            </a:r>
            <a:br>
              <a:rPr kumimoji="0" lang="de-DE" altLang="en-US" sz="4200" b="1" i="0" u="none" strike="noStrike" kern="0" cap="none" spc="0" normalizeH="0" baseline="0" noProof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</a:br>
            <a:r>
              <a:rPr kumimoji="0" lang="de-DE" altLang="en-US" sz="4200" b="1" i="0" u="none" strike="noStrike" kern="0" cap="none" spc="0" normalizeH="0" baseline="0" noProof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#</a:t>
            </a:r>
            <a:r>
              <a:rPr kumimoji="0" lang="de-DE" altLang="en-US" sz="4200" b="1" i="0" u="none" strike="noStrike" kern="0" cap="none" spc="0" normalizeH="0" baseline="0" noProof="0" dirty="0" err="1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CustomerName</a:t>
            </a:r>
            <a:r>
              <a:rPr kumimoji="0" lang="de-DE" altLang="en-US" sz="4200" b="1" i="0" u="none" strike="noStrike" kern="0" cap="none" spc="0" normalizeH="0" baseline="0" noProof="0" dirty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#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en-GB" altLang="en-US" dirty="0"/>
              <a:t>Install PLMJobManager Software #Date#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Alle Informationen zur Installation des </a:t>
            </a:r>
            <a:r>
              <a:rPr lang="de-DE" altLang="en-US" dirty="0" err="1"/>
              <a:t>PLMJobManagers</a:t>
            </a:r>
            <a:endParaRPr lang="de-DE" altLang="en-US" dirty="0"/>
          </a:p>
        </p:txBody>
      </p:sp>
      <p:sp>
        <p:nvSpPr>
          <p:cNvPr id="5125" name="Text Box 251"/>
          <p:cNvSpPr txBox="1">
            <a:spLocks noChangeArrowheads="1"/>
          </p:cNvSpPr>
          <p:nvPr/>
        </p:nvSpPr>
        <p:spPr bwMode="auto">
          <a:xfrm>
            <a:off x="285750" y="1462088"/>
            <a:ext cx="9463088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447675" indent="-1809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800" b="1" dirty="0"/>
              <a:t>Installation </a:t>
            </a:r>
            <a:r>
              <a:rPr lang="de-DE" altLang="en-US" sz="1800" b="1" dirty="0" err="1"/>
              <a:t>JobServer</a:t>
            </a:r>
            <a:r>
              <a:rPr lang="de-DE" altLang="en-US" sz="1800" b="1" dirty="0"/>
              <a:t> :</a:t>
            </a:r>
          </a:p>
          <a:p>
            <a:pPr eaLnBrk="1" hangingPunct="1"/>
            <a:endParaRPr lang="de-DE" altLang="en-US" sz="1200" dirty="0"/>
          </a:p>
          <a:p>
            <a:pPr lvl="1" eaLnBrk="1" hangingPunct="1">
              <a:buFontTx/>
              <a:buChar char="-"/>
            </a:pPr>
            <a:r>
              <a:rPr lang="de-DE" altLang="en-US" sz="1600" dirty="0"/>
              <a:t>Die Installation erfolgte auf folgendem Hauptverzeichnis im Netzwerk:</a:t>
            </a:r>
            <a:br>
              <a:rPr lang="de-DE" altLang="en-US" sz="1600" dirty="0"/>
            </a:br>
            <a:r>
              <a:rPr lang="de-DE" altLang="en-US" sz="1600" dirty="0"/>
              <a:t>UNC: </a:t>
            </a:r>
            <a:r>
              <a:rPr lang="de-DE" altLang="en-US" sz="1600" dirty="0">
                <a:hlinkClick r:id="rId2" action="ppaction://hlinkfile"/>
              </a:rPr>
              <a:t>\\CustomServer\plmshare\JobManagerV2</a:t>
            </a:r>
            <a:br>
              <a:rPr lang="de-DE" altLang="en-US" sz="1600" dirty="0"/>
            </a:br>
            <a:endParaRPr lang="de-DE" altLang="en-US" sz="1600" dirty="0"/>
          </a:p>
          <a:p>
            <a:pPr lvl="1" eaLnBrk="1" hangingPunct="1">
              <a:buFontTx/>
              <a:buChar char="-"/>
            </a:pPr>
            <a:r>
              <a:rPr lang="de-DE" altLang="en-US" sz="1600" dirty="0"/>
              <a:t>Computername des Rechners auf dem der SQL Server Installiert wurde:</a:t>
            </a:r>
            <a:br>
              <a:rPr lang="de-DE" altLang="en-US" sz="1600" dirty="0"/>
            </a:br>
            <a:r>
              <a:rPr lang="de-DE" altLang="en-US" sz="1600" dirty="0">
                <a:hlinkClick r:id="rId3" action="ppaction://hlinkfile"/>
              </a:rPr>
              <a:t>\\</a:t>
            </a:r>
            <a:r>
              <a:rPr lang="de-DE" altLang="en-US" sz="1600" dirty="0">
                <a:hlinkClick r:id="rId4" action="ppaction://hlinkfile"/>
              </a:rPr>
              <a:t>CustomServer</a:t>
            </a:r>
            <a:endParaRPr lang="de-DE" altLang="en-US" sz="1600" dirty="0"/>
          </a:p>
          <a:p>
            <a:pPr lvl="1" eaLnBrk="1" hangingPunct="1">
              <a:buFontTx/>
              <a:buChar char="-"/>
            </a:pPr>
            <a:r>
              <a:rPr lang="de-DE" altLang="en-US" sz="1600" dirty="0"/>
              <a:t>Computername des Rechners auf dem der </a:t>
            </a:r>
            <a:r>
              <a:rPr lang="de-DE" altLang="en-US" sz="1600" dirty="0" err="1"/>
              <a:t>JobServer</a:t>
            </a:r>
            <a:r>
              <a:rPr lang="de-DE" altLang="en-US" sz="1600" dirty="0"/>
              <a:t> läuft:</a:t>
            </a:r>
            <a:br>
              <a:rPr lang="de-DE" altLang="en-US" sz="1600" dirty="0"/>
            </a:br>
            <a:r>
              <a:rPr lang="de-DE" altLang="en-US" sz="1600" dirty="0" err="1"/>
              <a:t>JobServer</a:t>
            </a:r>
            <a:r>
              <a:rPr lang="de-DE" altLang="en-US" sz="1600" dirty="0"/>
              <a:t>: </a:t>
            </a:r>
            <a:r>
              <a:rPr lang="de-DE" altLang="en-US" sz="1600" dirty="0">
                <a:hlinkClick r:id="rId4" action="ppaction://hlinkfile"/>
              </a:rPr>
              <a:t>\\CustomServer</a:t>
            </a:r>
            <a:br>
              <a:rPr lang="de-DE" altLang="en-US" sz="1600" dirty="0"/>
            </a:br>
            <a:r>
              <a:rPr lang="de-DE" altLang="en-US" sz="1600" dirty="0"/>
              <a:t>Hinweis:     Port  13001 .. 13002 muss freigeschaltet sein </a:t>
            </a:r>
            <a:br>
              <a:rPr lang="de-DE" altLang="en-US" sz="1200" dirty="0"/>
            </a:br>
            <a:endParaRPr lang="de-DE" altLang="en-US" sz="1200" dirty="0"/>
          </a:p>
          <a:p>
            <a:pPr eaLnBrk="1" hangingPunct="1">
              <a:buFontTx/>
              <a:buChar char="-"/>
            </a:pPr>
            <a:endParaRPr lang="de-DE" altLang="en-US" sz="1200" dirty="0"/>
          </a:p>
          <a:p>
            <a:pPr eaLnBrk="1" hangingPunct="1"/>
            <a:endParaRPr lang="de-DE" alt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Installation SQL Server #Date#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en-US" dirty="0"/>
              <a:t>….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pPr eaLnBrk="1" hangingPunct="1"/>
            <a:r>
              <a:rPr lang="de-DE" altLang="en-US" dirty="0"/>
              <a:t>Notes Installation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pPr eaLnBrk="1" hangingPunct="1"/>
            <a:r>
              <a:rPr lang="de-DE" altLang="en-US" dirty="0"/>
              <a:t>Details Setup </a:t>
            </a:r>
            <a:r>
              <a:rPr lang="de-DE" altLang="en-US" dirty="0" err="1"/>
              <a:t>PLMJobManagers</a:t>
            </a:r>
            <a:endParaRPr lang="de-DE" altLang="en-US" dirty="0"/>
          </a:p>
        </p:txBody>
      </p:sp>
      <p:sp>
        <p:nvSpPr>
          <p:cNvPr id="5125" name="Text Box 251"/>
          <p:cNvSpPr txBox="1">
            <a:spLocks noChangeArrowheads="1"/>
          </p:cNvSpPr>
          <p:nvPr/>
        </p:nvSpPr>
        <p:spPr bwMode="auto">
          <a:xfrm>
            <a:off x="285750" y="1462088"/>
            <a:ext cx="9463088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447675" indent="-1809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sz="1400" b="1" dirty="0"/>
              <a:t>TC – NX Installation Organisation:</a:t>
            </a:r>
            <a:endParaRPr lang="de-DE" altLang="en-US" sz="1400" dirty="0"/>
          </a:p>
          <a:p>
            <a:pPr lvl="1" eaLnBrk="1" hangingPunct="1">
              <a:buFontTx/>
              <a:buChar char="-"/>
            </a:pPr>
            <a:r>
              <a:rPr lang="de-DE" altLang="en-US" sz="1400" b="1" dirty="0" err="1"/>
              <a:t>TestSystem</a:t>
            </a:r>
            <a:r>
              <a:rPr lang="de-DE" altLang="en-US" sz="1400" b="1" dirty="0"/>
              <a:t>:</a:t>
            </a:r>
            <a:br>
              <a:rPr lang="de-DE" altLang="en-US" sz="1400" b="1" dirty="0"/>
            </a:br>
            <a:r>
              <a:rPr lang="de-DE" altLang="en-US" sz="1400" dirty="0"/>
              <a:t>TC Data: 	</a:t>
            </a:r>
            <a:r>
              <a:rPr lang="de-DE" altLang="en-US" sz="1400" dirty="0">
                <a:hlinkClick r:id="rId2" action="ppaction://hlinkfile"/>
              </a:rPr>
              <a:t>\\CustomServer\plmshare\tctest\data\tnsnames.ora</a:t>
            </a:r>
            <a:r>
              <a:rPr lang="de-DE" altLang="en-US" sz="1400" dirty="0"/>
              <a:t>  -&gt; </a:t>
            </a:r>
            <a:r>
              <a:rPr lang="de-DE" altLang="en-US" sz="1400" dirty="0" err="1"/>
              <a:t>tctest</a:t>
            </a:r>
            <a:r>
              <a:rPr lang="de-DE" altLang="en-US" sz="1400" dirty="0"/>
              <a:t> </a:t>
            </a:r>
            <a:br>
              <a:rPr lang="de-DE" altLang="en-US" sz="1400" dirty="0"/>
            </a:br>
            <a:r>
              <a:rPr lang="de-DE" altLang="en-US" sz="1400" dirty="0"/>
              <a:t>TC Prompt:  	</a:t>
            </a:r>
            <a:r>
              <a:rPr lang="de-DE" altLang="en-US" sz="1400" dirty="0">
                <a:hlinkClick r:id="rId3" action="ppaction://hlinkfile"/>
              </a:rPr>
              <a:t>\\CustomServer\plmshare\tctest\scripts\start_tc_cmd.cmd</a:t>
            </a:r>
            <a:br>
              <a:rPr lang="de-DE" altLang="en-US" sz="1400" dirty="0"/>
            </a:br>
            <a:r>
              <a:rPr lang="de-DE" altLang="en-US" sz="1400" dirty="0"/>
              <a:t>	 	%UGS_SHR_DIR%\</a:t>
            </a:r>
            <a:r>
              <a:rPr lang="de-DE" altLang="en-US" sz="1400" dirty="0" err="1"/>
              <a:t>start_apps</a:t>
            </a:r>
            <a:r>
              <a:rPr lang="de-DE" altLang="en-US" sz="1400" dirty="0"/>
              <a:t>\</a:t>
            </a:r>
            <a:r>
              <a:rPr lang="de-DE" altLang="en-US" sz="1400" dirty="0" err="1"/>
              <a:t>windows</a:t>
            </a:r>
            <a:r>
              <a:rPr lang="de-DE" altLang="en-US" sz="1400" dirty="0"/>
              <a:t>\start_nXX.bat de </a:t>
            </a:r>
            <a:r>
              <a:rPr lang="de-DE" altLang="en-US" sz="1400" dirty="0" err="1"/>
              <a:t>tc_prompt</a:t>
            </a:r>
            <a:r>
              <a:rPr lang="de-DE" altLang="en-US" sz="1400" dirty="0"/>
              <a:t> #</a:t>
            </a:r>
            <a:r>
              <a:rPr lang="de-DE" altLang="en-US" sz="1400" dirty="0" err="1"/>
              <a:t>TcSiteId</a:t>
            </a:r>
            <a:r>
              <a:rPr lang="de-DE" altLang="en-US" sz="1400" dirty="0"/>
              <a:t># </a:t>
            </a:r>
            <a:r>
              <a:rPr lang="de-DE" altLang="en-US" sz="1400" dirty="0" err="1"/>
              <a:t>tcXX</a:t>
            </a:r>
            <a:endParaRPr lang="de-DE" altLang="en-US" sz="1400" dirty="0"/>
          </a:p>
          <a:p>
            <a:pPr lvl="1" eaLnBrk="1" hangingPunct="1"/>
            <a:br>
              <a:rPr lang="de-DE" altLang="en-US" sz="1400" dirty="0"/>
            </a:br>
            <a:endParaRPr lang="de-DE" altLang="en-US" sz="1400" dirty="0"/>
          </a:p>
          <a:p>
            <a:pPr eaLnBrk="1" hangingPunct="1">
              <a:buFontTx/>
              <a:buChar char="-"/>
            </a:pPr>
            <a:endParaRPr lang="de-DE" altLang="en-US" sz="1400" dirty="0"/>
          </a:p>
          <a:p>
            <a:pPr eaLnBrk="1" hangingPunct="1"/>
            <a:endParaRPr lang="de-DE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0341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r>
              <a:rPr lang="de-DE" altLang="en-US" dirty="0"/>
              <a:t>#Date# Check #Item# #</a:t>
            </a:r>
            <a:r>
              <a:rPr lang="de-DE" altLang="en-US" dirty="0" err="1"/>
              <a:t>Rev</a:t>
            </a:r>
            <a:r>
              <a:rPr lang="de-DE" altLang="en-US" dirty="0"/>
              <a:t>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r>
              <a:rPr lang="de-DE" altLang="en-US" dirty="0"/>
              <a:t>#Description#</a:t>
            </a:r>
          </a:p>
        </p:txBody>
      </p:sp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279487" y="1844824"/>
            <a:ext cx="67611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GB" altLang="en-US" sz="2800" dirty="0"/>
              <a:t>Template Slide</a:t>
            </a:r>
          </a:p>
          <a:p>
            <a:pPr eaLnBrk="1" hangingPunct="1">
              <a:spcBef>
                <a:spcPts val="0"/>
              </a:spcBef>
            </a:pPr>
            <a:r>
              <a:rPr lang="en-GB" altLang="en-US" sz="2800" dirty="0"/>
              <a:t>Copy this Slide first and add </a:t>
            </a:r>
          </a:p>
          <a:p>
            <a:pPr eaLnBrk="1" hangingPunct="1">
              <a:spcBef>
                <a:spcPts val="0"/>
              </a:spcBef>
            </a:pPr>
            <a:r>
              <a:rPr lang="en-GB" altLang="en-US" sz="2800" dirty="0"/>
              <a:t>your Documentation into copied slide </a:t>
            </a:r>
          </a:p>
        </p:txBody>
      </p:sp>
    </p:spTree>
    <p:extLst>
      <p:ext uri="{BB962C8B-B14F-4D97-AF65-F5344CB8AC3E}">
        <p14:creationId xmlns:p14="http://schemas.microsoft.com/office/powerpoint/2010/main" val="322547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02.04.2020/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4133" y="158729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74133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74133" y="2315508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74133" y="195140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74133" y="3043718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74133" y="2679613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74133" y="3407824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284166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90540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661986" y="1575241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1986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661986" y="2313296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61986" y="195254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61986" y="3040594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661986" y="2689162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661986" y="3407825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grpSp>
        <p:nvGrpSpPr>
          <p:cNvPr id="7177" name="Gruppieren 7176">
            <a:extLst>
              <a:ext uri="{FF2B5EF4-FFF2-40B4-BE49-F238E27FC236}">
                <a16:creationId xmlns:a16="http://schemas.microsoft.com/office/drawing/2014/main" id="{0E74CAD7-85B1-4425-9C7A-E4A699376819}"/>
              </a:ext>
            </a:extLst>
          </p:cNvPr>
          <p:cNvGrpSpPr/>
          <p:nvPr/>
        </p:nvGrpSpPr>
        <p:grpSpPr>
          <a:xfrm>
            <a:off x="503168" y="3634835"/>
            <a:ext cx="1205148" cy="366606"/>
            <a:chOff x="2349810" y="7162194"/>
            <a:chExt cx="1205148" cy="366606"/>
          </a:xfrm>
        </p:grpSpPr>
        <p:sp>
          <p:nvSpPr>
            <p:cNvPr id="28" name="Flussdiagramm: Verbindungsstelle 27"/>
            <p:cNvSpPr/>
            <p:nvPr/>
          </p:nvSpPr>
          <p:spPr bwMode="auto">
            <a:xfrm>
              <a:off x="2349810" y="740975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9" name="Flussdiagramm: Verbindungsstelle 28"/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0" name="Gewinkelte Verbindung 29"/>
            <p:cNvCxnSpPr>
              <a:stCxn id="28" idx="6"/>
              <a:endCxn id="29" idx="2"/>
            </p:cNvCxnSpPr>
            <p:nvPr/>
          </p:nvCxnSpPr>
          <p:spPr bwMode="auto">
            <a:xfrm flipV="1">
              <a:off x="2476810" y="7221717"/>
              <a:ext cx="951148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8" name="Gruppieren 7177">
            <a:extLst>
              <a:ext uri="{FF2B5EF4-FFF2-40B4-BE49-F238E27FC236}">
                <a16:creationId xmlns:a16="http://schemas.microsoft.com/office/drawing/2014/main" id="{23EEF573-89A8-4690-B23D-5091DC4ECC60}"/>
              </a:ext>
            </a:extLst>
          </p:cNvPr>
          <p:cNvGrpSpPr/>
          <p:nvPr/>
        </p:nvGrpSpPr>
        <p:grpSpPr>
          <a:xfrm>
            <a:off x="1903747" y="3634835"/>
            <a:ext cx="1204191" cy="366606"/>
            <a:chOff x="2413310" y="7739579"/>
            <a:chExt cx="1204191" cy="366606"/>
          </a:xfrm>
        </p:grpSpPr>
        <p:sp>
          <p:nvSpPr>
            <p:cNvPr id="31" name="Flussdiagramm: Verbindungsstelle 30"/>
            <p:cNvSpPr/>
            <p:nvPr/>
          </p:nvSpPr>
          <p:spPr bwMode="auto">
            <a:xfrm>
              <a:off x="2413310" y="7987140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2" name="Flussdiagramm: Verbindungsstelle 31"/>
            <p:cNvSpPr/>
            <p:nvPr/>
          </p:nvSpPr>
          <p:spPr bwMode="auto">
            <a:xfrm>
              <a:off x="3490501" y="773957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3" name="Gewinkelte Verbindung 32"/>
            <p:cNvCxnSpPr>
              <a:stCxn id="31" idx="6"/>
              <a:endCxn id="32" idx="2"/>
            </p:cNvCxnSpPr>
            <p:nvPr/>
          </p:nvCxnSpPr>
          <p:spPr bwMode="auto">
            <a:xfrm flipV="1">
              <a:off x="2540310" y="7799102"/>
              <a:ext cx="950191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174" name="Gruppieren 7173">
            <a:extLst>
              <a:ext uri="{FF2B5EF4-FFF2-40B4-BE49-F238E27FC236}">
                <a16:creationId xmlns:a16="http://schemas.microsoft.com/office/drawing/2014/main" id="{BACD5170-7706-4B92-9F95-6E9EB36AED4B}"/>
              </a:ext>
            </a:extLst>
          </p:cNvPr>
          <p:cNvGrpSpPr/>
          <p:nvPr/>
        </p:nvGrpSpPr>
        <p:grpSpPr>
          <a:xfrm>
            <a:off x="503168" y="4150906"/>
            <a:ext cx="1152519" cy="385304"/>
            <a:chOff x="4170261" y="7020422"/>
            <a:chExt cx="1152519" cy="385304"/>
          </a:xfrm>
        </p:grpSpPr>
        <p:sp>
          <p:nvSpPr>
            <p:cNvPr id="34" name="Flussdiagramm: Verbindungsstelle 33"/>
            <p:cNvSpPr/>
            <p:nvPr/>
          </p:nvSpPr>
          <p:spPr bwMode="auto">
            <a:xfrm>
              <a:off x="5195780" y="728668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5" name="Flussdiagramm: Verbindungsstelle 34"/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6" name="Gewinkelte Verbindung 35"/>
            <p:cNvCxnSpPr>
              <a:cxnSpLocks/>
              <a:stCxn id="34" idx="2"/>
              <a:endCxn id="35" idx="6"/>
            </p:cNvCxnSpPr>
            <p:nvPr/>
          </p:nvCxnSpPr>
          <p:spPr bwMode="auto">
            <a:xfrm rot="10800000">
              <a:off x="4297262" y="7079946"/>
              <a:ext cx="898519" cy="2662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9" name="Gruppieren 7178">
            <a:extLst>
              <a:ext uri="{FF2B5EF4-FFF2-40B4-BE49-F238E27FC236}">
                <a16:creationId xmlns:a16="http://schemas.microsoft.com/office/drawing/2014/main" id="{82B2DEEB-BBBE-4AAC-A7BF-44B63C2AD225}"/>
              </a:ext>
            </a:extLst>
          </p:cNvPr>
          <p:cNvGrpSpPr/>
          <p:nvPr/>
        </p:nvGrpSpPr>
        <p:grpSpPr>
          <a:xfrm>
            <a:off x="1905748" y="4193551"/>
            <a:ext cx="1203077" cy="563907"/>
            <a:chOff x="4176301" y="7680057"/>
            <a:chExt cx="1203077" cy="563907"/>
          </a:xfrm>
        </p:grpSpPr>
        <p:sp>
          <p:nvSpPr>
            <p:cNvPr id="37" name="Flussdiagramm: Verbindungsstelle 36"/>
            <p:cNvSpPr/>
            <p:nvPr/>
          </p:nvSpPr>
          <p:spPr bwMode="auto">
            <a:xfrm>
              <a:off x="5252378" y="812491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37"/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38"/>
            <p:cNvCxnSpPr>
              <a:cxnSpLocks/>
              <a:stCxn id="37" idx="0"/>
              <a:endCxn id="38" idx="4"/>
            </p:cNvCxnSpPr>
            <p:nvPr/>
          </p:nvCxnSpPr>
          <p:spPr bwMode="auto">
            <a:xfrm rot="16200000" flipV="1">
              <a:off x="4614932" y="7423972"/>
              <a:ext cx="325817" cy="107607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B65DA397-BE1B-43E0-BD9F-6115A85C75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0302" y="251735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hoto Editor Photo" r:id="rId4" imgW="304923" imgH="304923" progId="MSPhotoEd.3">
                  <p:embed/>
                </p:oleObj>
              </mc:Choice>
              <mc:Fallback>
                <p:oleObj name="Photo Editor Photo" r:id="rId4" imgW="304923" imgH="304923" progId="MSPhotoEd.3">
                  <p:embed/>
                  <p:pic>
                    <p:nvPicPr>
                      <p:cNvPr id="52" name="Object 7">
                        <a:extLst>
                          <a:ext uri="{FF2B5EF4-FFF2-40B4-BE49-F238E27FC236}">
                            <a16:creationId xmlns:a16="http://schemas.microsoft.com/office/drawing/2014/main" id="{B65DA397-BE1B-43E0-BD9F-6115A85C75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02" y="251735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AF321A40-AEC2-40C5-8A4D-3E8A5BD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8" y="2538925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9">
            <a:extLst>
              <a:ext uri="{FF2B5EF4-FFF2-40B4-BE49-F238E27FC236}">
                <a16:creationId xmlns:a16="http://schemas.microsoft.com/office/drawing/2014/main" id="{C4CCD1FC-7C4D-4BB7-9529-E42432E92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2017693"/>
            <a:ext cx="3447164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Symbols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34A18A-62C2-4275-A11F-3772502C0043}"/>
              </a:ext>
            </a:extLst>
          </p:cNvPr>
          <p:cNvSpPr txBox="1"/>
          <p:nvPr/>
        </p:nvSpPr>
        <p:spPr>
          <a:xfrm>
            <a:off x="408790" y="1631028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4ADFAE3-C820-49DA-9871-DFED66CA5EAE}"/>
              </a:ext>
            </a:extLst>
          </p:cNvPr>
          <p:cNvSpPr txBox="1"/>
          <p:nvPr/>
        </p:nvSpPr>
        <p:spPr>
          <a:xfrm>
            <a:off x="1002881" y="162638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26D6A6E-BADC-434E-B969-858ADAF16E9B}"/>
              </a:ext>
            </a:extLst>
          </p:cNvPr>
          <p:cNvSpPr txBox="1"/>
          <p:nvPr/>
        </p:nvSpPr>
        <p:spPr>
          <a:xfrm>
            <a:off x="1619997" y="1631027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ED6EFF67-1AFC-4555-9682-8AEAAB789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1134963"/>
            <a:ext cx="3447163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Labels</a:t>
            </a:r>
          </a:p>
        </p:txBody>
      </p:sp>
      <p:sp>
        <p:nvSpPr>
          <p:cNvPr id="77" name="Rectangle 9">
            <a:extLst>
              <a:ext uri="{FF2B5EF4-FFF2-40B4-BE49-F238E27FC236}">
                <a16:creationId xmlns:a16="http://schemas.microsoft.com/office/drawing/2014/main" id="{26C48259-5AA9-4596-BF9F-9BD0E859D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3134845"/>
            <a:ext cx="3435236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Connection lines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1ABDD9C-6181-4B99-B4AA-FAF03BEADBCD}"/>
              </a:ext>
            </a:extLst>
          </p:cNvPr>
          <p:cNvSpPr txBox="1"/>
          <p:nvPr/>
        </p:nvSpPr>
        <p:spPr>
          <a:xfrm>
            <a:off x="4721978" y="4391644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Document description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55C27733-7D8D-45BC-99FE-EF665F24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910" y="3830836"/>
            <a:ext cx="43034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Colour coding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EC73211-47E3-4454-8F42-D78CABEEA8B7}"/>
              </a:ext>
            </a:extLst>
          </p:cNvPr>
          <p:cNvSpPr txBox="1"/>
          <p:nvPr/>
        </p:nvSpPr>
        <p:spPr>
          <a:xfrm>
            <a:off x="4721978" y="4811887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 err="1">
                <a:solidFill>
                  <a:schemeClr val="tx1"/>
                </a:solidFill>
              </a:rPr>
              <a:t>Isssue</a:t>
            </a:r>
            <a:r>
              <a:rPr lang="en-GB" sz="1200" dirty="0">
                <a:solidFill>
                  <a:schemeClr val="tx1"/>
                </a:solidFill>
              </a:rPr>
              <a:t> description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3FB347A-4CCD-4AC2-B289-128A28764C1F}"/>
              </a:ext>
            </a:extLst>
          </p:cNvPr>
          <p:cNvSpPr txBox="1"/>
          <p:nvPr/>
        </p:nvSpPr>
        <p:spPr>
          <a:xfrm>
            <a:off x="4721978" y="5232130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#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ToDo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descrption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7497C7E-2FF2-4E72-B5C5-EA922DAF2F29}"/>
              </a:ext>
            </a:extLst>
          </p:cNvPr>
          <p:cNvSpPr txBox="1"/>
          <p:nvPr/>
        </p:nvSpPr>
        <p:spPr>
          <a:xfrm>
            <a:off x="4721978" y="5652374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#Done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desctprion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A9D95FCD-D34A-4AC8-BA2D-1C39907FDD36}"/>
              </a:ext>
            </a:extLst>
          </p:cNvPr>
          <p:cNvSpPr/>
          <p:nvPr/>
        </p:nvSpPr>
        <p:spPr bwMode="auto">
          <a:xfrm>
            <a:off x="1243373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D769AB2-0F88-4247-BC48-D1BDBCBC9C29}"/>
              </a:ext>
            </a:extLst>
          </p:cNvPr>
          <p:cNvSpPr/>
          <p:nvPr/>
        </p:nvSpPr>
        <p:spPr bwMode="auto">
          <a:xfrm>
            <a:off x="1649747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82" name="Oval 292">
            <a:extLst>
              <a:ext uri="{FF2B5EF4-FFF2-40B4-BE49-F238E27FC236}">
                <a16:creationId xmlns:a16="http://schemas.microsoft.com/office/drawing/2014/main" id="{B913459B-C40E-4EB3-BA20-1753DD99C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416" y="82499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B902AA46-BCCF-485E-9E3E-9052976E520D}"/>
              </a:ext>
            </a:extLst>
          </p:cNvPr>
          <p:cNvSpPr txBox="1"/>
          <p:nvPr/>
        </p:nvSpPr>
        <p:spPr>
          <a:xfrm>
            <a:off x="8834438" y="6339603"/>
            <a:ext cx="1033461" cy="22659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GB" dirty="0">
                <a:solidFill>
                  <a:schemeClr val="tx1"/>
                </a:solidFill>
                <a:latin typeface="+mn-lt"/>
              </a:rPr>
              <a:t>#</a:t>
            </a:r>
            <a:r>
              <a:rPr lang="en-GB" dirty="0" err="1">
                <a:solidFill>
                  <a:schemeClr val="tx1"/>
                </a:solidFill>
                <a:latin typeface="+mn-lt"/>
              </a:rPr>
              <a:t>Lup#Datum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#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D41E4-B375-49E2-8AB3-B3FCE52FAE90}"/>
              </a:ext>
            </a:extLst>
          </p:cNvPr>
          <p:cNvSpPr txBox="1"/>
          <p:nvPr/>
        </p:nvSpPr>
        <p:spPr>
          <a:xfrm>
            <a:off x="399762" y="5038228"/>
            <a:ext cx="36825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Process Description:</a:t>
            </a:r>
          </a:p>
          <a:p>
            <a:pPr marL="17145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schemeClr val="tx1"/>
                </a:solidFill>
                <a:latin typeface="+mn-lt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(1*)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(2*)</a:t>
            </a:r>
          </a:p>
          <a:p>
            <a:pPr marL="171450" lvl="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prstClr val="black"/>
                </a:solidFill>
                <a:latin typeface="Arial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(3*)</a:t>
            </a:r>
            <a:r>
              <a:rPr lang="de-DE" sz="1200" dirty="0">
                <a:solidFill>
                  <a:prstClr val="black"/>
                </a:solidFill>
                <a:latin typeface="Arial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(4*) ….</a:t>
            </a:r>
          </a:p>
          <a:p>
            <a:pPr algn="l"/>
            <a:endParaRPr lang="de-D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7BFC08-0182-4092-81A7-53E372F6E8F5}"/>
              </a:ext>
            </a:extLst>
          </p:cNvPr>
          <p:cNvSpPr txBox="1"/>
          <p:nvPr/>
        </p:nvSpPr>
        <p:spPr>
          <a:xfrm>
            <a:off x="7610044" y="5790873"/>
            <a:ext cx="123767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1"/>
                </a:solidFill>
                <a:latin typeface="+mn-lt"/>
              </a:rPr>
              <a:t>LastUpdate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Marker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B9466CC2-1DF3-4D72-B2E6-AA486CA39960}"/>
              </a:ext>
            </a:extLst>
          </p:cNvPr>
          <p:cNvCxnSpPr>
            <a:cxnSpLocks/>
            <a:stCxn id="3" idx="2"/>
            <a:endCxn id="85" idx="1"/>
          </p:cNvCxnSpPr>
          <p:nvPr/>
        </p:nvCxnSpPr>
        <p:spPr bwMode="auto">
          <a:xfrm rot="16200000" flipH="1">
            <a:off x="8431479" y="6049939"/>
            <a:ext cx="200361" cy="605557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A048F29-A626-4435-A67E-B563A7E0D00D}"/>
              </a:ext>
            </a:extLst>
          </p:cNvPr>
          <p:cNvCxnSpPr>
            <a:stCxn id="79" idx="1"/>
          </p:cNvCxnSpPr>
          <p:nvPr/>
        </p:nvCxnSpPr>
        <p:spPr bwMode="auto">
          <a:xfrm flipH="1">
            <a:off x="3556000" y="4530144"/>
            <a:ext cx="1165978" cy="55874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6719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b293e2bb4677824be5f5293155ded7d9c0cba9c4"/>
</p:tagLst>
</file>

<file path=ppt/theme/theme1.xml><?xml version="1.0" encoding="utf-8"?>
<a:theme xmlns:a="http://schemas.openxmlformats.org/drawingml/2006/main" name="0 - addPLM_PPT_DesignTemplateV5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92-PLMJobManagerV2_PLMDataCheck_Customer</Template>
  <TotalTime>0</TotalTime>
  <Words>305</Words>
  <Application>Microsoft Office PowerPoint</Application>
  <PresentationFormat>A4-Papier (210 x 297 mm)</PresentationFormat>
  <Paragraphs>62</Paragraphs>
  <Slides>6</Slides>
  <Notes>2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Symbol</vt:lpstr>
      <vt:lpstr>Verdana</vt:lpstr>
      <vt:lpstr>Wingdings</vt:lpstr>
      <vt:lpstr>0 - addPLM_PPT_DesignTemplateV5</vt:lpstr>
      <vt:lpstr>Photo Editor Photo</vt:lpstr>
      <vt:lpstr>PLMJobManager</vt:lpstr>
      <vt:lpstr>Install PLMJobManager Software #Date# </vt:lpstr>
      <vt:lpstr>Installation SQL Server #Date#</vt:lpstr>
      <vt:lpstr>Notes Installation</vt:lpstr>
      <vt:lpstr>#Date# Check #Item# #Rev#</vt:lpstr>
      <vt:lpstr>#Templates – Designs #Version: 02.04.2020/J.Fes </vt:lpstr>
    </vt:vector>
  </TitlesOfParts>
  <Company>#CustomerName#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lastModifiedBy>Josef Feuerstein</cp:lastModifiedBy>
  <cp:revision>116</cp:revision>
  <cp:lastPrinted>2002-04-15T13:20:54Z</cp:lastPrinted>
  <dcterms:created xsi:type="dcterms:W3CDTF">2005-05-30T09:19:42Z</dcterms:created>
  <dcterms:modified xsi:type="dcterms:W3CDTF">2020-04-02T05:49:54Z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sVersion">
    <vt:lpwstr>26.08.2015</vt:lpwstr>
  </property>
</Properties>
</file>