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398" r:id="rId2"/>
    <p:sldId id="400" r:id="rId3"/>
    <p:sldId id="404" r:id="rId4"/>
    <p:sldId id="407" r:id="rId5"/>
    <p:sldId id="406" r:id="rId6"/>
    <p:sldId id="403" r:id="rId7"/>
  </p:sldIdLst>
  <p:sldSz cx="9906000" cy="6858000" type="A4"/>
  <p:notesSz cx="6669088" cy="9926638"/>
  <p:custDataLst>
    <p:tags r:id="rId10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318C39B-333C-417C-BD8A-1FDBD01C3905}">
          <p14:sldIdLst>
            <p14:sldId id="398"/>
            <p14:sldId id="400"/>
            <p14:sldId id="404"/>
            <p14:sldId id="407"/>
            <p14:sldId id="406"/>
          </p14:sldIdLst>
        </p14:section>
        <p14:section name="Abschnitt ohne Titel" id="{46A1FEF4-CE59-4963-AF09-305BBA1CA00F}">
          <p14:sldIdLst>
            <p14:sldId id="4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52">
          <p15:clr>
            <a:srgbClr val="A4A3A4"/>
          </p15:clr>
        </p15:guide>
        <p15:guide id="2" orient="horz" pos="4059">
          <p15:clr>
            <a:srgbClr val="A4A3A4"/>
          </p15:clr>
        </p15:guide>
        <p15:guide id="3" orient="horz" pos="554">
          <p15:clr>
            <a:srgbClr val="A4A3A4"/>
          </p15:clr>
        </p15:guide>
        <p15:guide id="4" pos="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336600"/>
    <a:srgbClr val="009900"/>
    <a:srgbClr val="33CC33"/>
    <a:srgbClr val="6600FF"/>
    <a:srgbClr val="ECECEC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4713" autoAdjust="0"/>
  </p:normalViewPr>
  <p:slideViewPr>
    <p:cSldViewPr snapToGrid="0">
      <p:cViewPr varScale="1">
        <p:scale>
          <a:sx n="102" d="100"/>
          <a:sy n="102" d="100"/>
        </p:scale>
        <p:origin x="1182" y="102"/>
      </p:cViewPr>
      <p:guideLst>
        <p:guide orient="horz" pos="352"/>
        <p:guide orient="horz" pos="4059"/>
        <p:guide orient="horz" pos="554"/>
        <p:guide pos="74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824" y="-90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86388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77400"/>
            <a:ext cx="896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07125" y="9677400"/>
            <a:ext cx="496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22D0474E-A85E-4780-A737-D6E16AFC7A9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836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51463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9288" y="744538"/>
            <a:ext cx="5376862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716463"/>
            <a:ext cx="4545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Klicken Sie, um die Textformatierung des Masters zu bearbeiten.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50413"/>
            <a:ext cx="896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172200" y="965041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181CB693-438B-4059-AB94-4DE06A8BF4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14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0375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916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8271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43088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defTabSz="935038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5E3432AC-E8B9-4581-93AD-BEB8AF5A1FCA}" type="slidenum">
              <a:rPr lang="en-US" altLang="en-US" sz="1200" smtClean="0">
                <a:latin typeface="Arial" pitchFamily="34" charset="0"/>
              </a:rPr>
              <a:pPr/>
              <a:t>1</a:t>
            </a:fld>
            <a:endParaRPr lang="en-US" altLang="en-US" sz="1200">
              <a:latin typeface="Arial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716463"/>
            <a:ext cx="2219325" cy="274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9F07C-0E58-4A9A-8B67-0FE06A5A4DD4}" type="slidenum">
              <a:rPr lang="de-DE" altLang="en-US" sz="1300"/>
              <a:pPr eaLnBrk="1" hangingPunct="1"/>
              <a:t>5</a:t>
            </a:fld>
            <a:endParaRPr lang="de-DE" altLang="en-US" sz="13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914F78-EDBD-46C1-A326-6B1E27BD92C5}" type="slidenum">
              <a:rPr lang="de-DE" altLang="en-US" sz="1300"/>
              <a:pPr eaLnBrk="1" hangingPunct="1"/>
              <a:t>6</a:t>
            </a:fld>
            <a:endParaRPr lang="de-DE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d Cont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5" y="409575"/>
            <a:ext cx="9391650" cy="4445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126252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9058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821798" y="6592888"/>
            <a:ext cx="2063750" cy="26511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</a:t>
            </a:r>
            <a:fld id="{5CA5820B-9597-4494-B8F3-CD1330C2ABB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7401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ture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89768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4006148"/>
            <a:ext cx="8420100" cy="40075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79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ture Conten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70628" y="1268760"/>
            <a:ext cx="92628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1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2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3</a:t>
            </a:r>
          </a:p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>
                <a:solidFill>
                  <a:schemeClr val="tx1"/>
                </a:solidFill>
                <a:latin typeface="+mn-lt"/>
              </a:rPr>
              <a:t>Abschnitt 4</a:t>
            </a:r>
          </a:p>
        </p:txBody>
      </p:sp>
    </p:spTree>
    <p:extLst>
      <p:ext uri="{BB962C8B-B14F-4D97-AF65-F5344CB8AC3E}">
        <p14:creationId xmlns:p14="http://schemas.microsoft.com/office/powerpoint/2010/main" val="338236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6" y="1"/>
            <a:ext cx="9902825" cy="90871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7450222" y="6664974"/>
            <a:ext cx="225637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Folie: </a:t>
            </a:r>
            <a:fld id="{F3390C2E-D5B1-4C4B-8284-6BBB65597351}" type="slidenum">
              <a:rPr lang="de-DE" sz="90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14374" y="6654448"/>
            <a:ext cx="868992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900" b="1" i="0" dirty="0">
                <a:solidFill>
                  <a:schemeClr val="tx1"/>
                </a:solidFill>
                <a:latin typeface="Arial Narrow" pitchFamily="34" charset="0"/>
              </a:rPr>
              <a:t>(c)</a:t>
            </a:r>
            <a:r>
              <a:rPr lang="en-US" sz="900" b="1" i="1" dirty="0">
                <a:solidFill>
                  <a:schemeClr val="tx1"/>
                </a:solidFill>
                <a:latin typeface="+mj-lt"/>
              </a:rPr>
              <a:t>addPLM</a:t>
            </a:r>
            <a:r>
              <a:rPr lang="de-DE" sz="900" b="1" i="1" dirty="0">
                <a:solidFill>
                  <a:schemeClr val="tx1"/>
                </a:solidFill>
                <a:latin typeface="+mj-lt"/>
              </a:rPr>
              <a:t> - GmbH</a:t>
            </a:r>
            <a:r>
              <a:rPr lang="de-DE" sz="9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="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="0">
                <a:solidFill>
                  <a:schemeClr val="tx1"/>
                </a:solidFill>
                <a:latin typeface="+mj-lt"/>
              </a:rPr>
              <a:t>[</a:t>
            </a:r>
            <a:r>
              <a:rPr lang="de-DE" sz="900">
                <a:solidFill>
                  <a:schemeClr val="tx1"/>
                </a:solidFill>
                <a:latin typeface="+mj-lt"/>
              </a:rPr>
              <a:t>Dokument:J.Fes]</a:t>
            </a:r>
            <a:r>
              <a:rPr lang="de-DE" sz="900" baseline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- </a:t>
            </a:r>
            <a:r>
              <a:rPr lang="de-DE" sz="900">
                <a:solidFill>
                  <a:schemeClr val="tx1"/>
                </a:solidFill>
                <a:latin typeface="+mj-lt"/>
              </a:rPr>
              <a:t>[Autor:Josef Feuerstein]</a:t>
            </a:r>
            <a:r>
              <a:rPr lang="de-DE" sz="900" baseline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-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[</a:t>
            </a:r>
            <a:r>
              <a:rPr lang="de-DE" sz="900">
                <a:solidFill>
                  <a:schemeClr val="tx1"/>
                </a:solidFill>
                <a:latin typeface="+mj-lt"/>
              </a:rPr>
              <a:t>Last Update:J.Fes]</a:t>
            </a:r>
            <a:r>
              <a:rPr lang="de-DE" sz="900" baseline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-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[Output:</a:t>
            </a:r>
            <a:fld id="{BF5E3F55-57DE-49FB-B627-359D699C8BDA}" type="datetime1">
              <a:rPr lang="de-DE" sz="900" smtClean="0">
                <a:solidFill>
                  <a:schemeClr val="tx1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20.08.2017</a:t>
            </a:fld>
            <a:r>
              <a:rPr lang="de-DE" sz="900" dirty="0">
                <a:solidFill>
                  <a:schemeClr val="tx1"/>
                </a:solidFill>
                <a:latin typeface="+mj-lt"/>
              </a:rPr>
              <a:t>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935442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Klicken Sie, um die Textformatierung des Masters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2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364" y="116632"/>
            <a:ext cx="1502011" cy="55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9"/>
          <p:cNvSpPr>
            <a:spLocks noChangeArrowheads="1"/>
          </p:cNvSpPr>
          <p:nvPr/>
        </p:nvSpPr>
        <p:spPr bwMode="auto">
          <a:xfrm>
            <a:off x="3175" y="1588"/>
            <a:ext cx="9902825" cy="868362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en-US"/>
          </a:p>
        </p:txBody>
      </p:sp>
      <p:sp>
        <p:nvSpPr>
          <p:cNvPr id="1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13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425" y="86186"/>
            <a:ext cx="1250950" cy="5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7" r:id="rId2"/>
    <p:sldLayoutId id="2147483655" r:id="rId3"/>
    <p:sldLayoutId id="2147483654" r:id="rId4"/>
  </p:sldLayoutIdLst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28" descr="MyApp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5" y="1181100"/>
            <a:ext cx="4076699" cy="277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13"/>
          <p:cNvSpPr>
            <a:spLocks noChangeArrowheads="1"/>
          </p:cNvSpPr>
          <p:nvPr/>
        </p:nvSpPr>
        <p:spPr bwMode="auto">
          <a:xfrm>
            <a:off x="1588" y="4919663"/>
            <a:ext cx="99060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altLang="en-US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 </a:t>
            </a:r>
            <a:endParaRPr lang="en-US" altLang="en-US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r>
              <a:rPr lang="en-US" altLang="en-US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 </a:t>
            </a:r>
            <a:endParaRPr lang="en-US" altLang="en-US">
              <a:solidFill>
                <a:schemeClr val="tx1"/>
              </a:solidFill>
              <a:cs typeface="Times New Roman" pitchFamily="18" charset="0"/>
            </a:endParaRPr>
          </a:p>
          <a:p>
            <a:pPr algn="l"/>
            <a:endParaRPr lang="en-US" altLang="en-US" sz="24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2" name="Text Box 117"/>
          <p:cNvSpPr txBox="1">
            <a:spLocks noChangeArrowheads="1"/>
          </p:cNvSpPr>
          <p:nvPr/>
        </p:nvSpPr>
        <p:spPr bwMode="auto">
          <a:xfrm>
            <a:off x="5916613" y="5678488"/>
            <a:ext cx="36909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defTabSz="957263" eaLnBrk="0" hangingPunct="0"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0725" algn="l"/>
                <a:tab pos="809625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>
              <a:lnSpc>
                <a:spcPct val="110000"/>
              </a:lnSpc>
              <a:spcBef>
                <a:spcPct val="50000"/>
              </a:spcBef>
              <a:buSzPct val="75000"/>
              <a:buFont typeface="Monotype Sorts"/>
              <a:buNone/>
            </a:pP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Creator: </a:t>
            </a:r>
            <a:br>
              <a:rPr lang="en-GB" altLang="en-US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von	:	Josef Feuerstein</a:t>
            </a:r>
            <a:br>
              <a:rPr lang="en-GB" altLang="en-US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	:	Josef.Feuerstein@addPLM.com</a:t>
            </a:r>
            <a:br>
              <a:rPr lang="en-GB" altLang="en-US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altLang="en-US" dirty="0">
                <a:solidFill>
                  <a:schemeClr val="tx1"/>
                </a:solidFill>
                <a:latin typeface="Verdana" pitchFamily="34" charset="0"/>
              </a:rPr>
              <a:t>am	:	25.11.2015</a:t>
            </a:r>
          </a:p>
        </p:txBody>
      </p:sp>
      <p:sp>
        <p:nvSpPr>
          <p:cNvPr id="2053" name="Rectangle 118"/>
          <p:cNvSpPr>
            <a:spLocks noChangeArrowheads="1"/>
          </p:cNvSpPr>
          <p:nvPr/>
        </p:nvSpPr>
        <p:spPr bwMode="auto">
          <a:xfrm>
            <a:off x="419100" y="4289425"/>
            <a:ext cx="90868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785" tIns="0" rIns="95785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en-US" sz="3200" dirty="0" err="1">
                <a:solidFill>
                  <a:srgbClr val="1D287A"/>
                </a:solidFill>
                <a:latin typeface="Arial" pitchFamily="34" charset="0"/>
              </a:rPr>
              <a:t>Documentation</a:t>
            </a:r>
            <a: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  <a:t> </a:t>
            </a:r>
            <a:b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</a:br>
            <a: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  <a:t>Setup </a:t>
            </a:r>
            <a:r>
              <a:rPr lang="de-DE" altLang="en-US" sz="3200" dirty="0" err="1">
                <a:solidFill>
                  <a:srgbClr val="1D287A"/>
                </a:solidFill>
                <a:latin typeface="Arial" pitchFamily="34" charset="0"/>
              </a:rPr>
              <a:t>NxMacroExcute</a:t>
            </a:r>
            <a:r>
              <a:rPr lang="de-DE" altLang="en-US" sz="3200" dirty="0">
                <a:solidFill>
                  <a:srgbClr val="1D287A"/>
                </a:solidFill>
                <a:latin typeface="Arial" pitchFamily="34" charset="0"/>
              </a:rPr>
              <a:t> </a:t>
            </a:r>
            <a:r>
              <a:rPr lang="de-DE" altLang="en-US" sz="3200" dirty="0" err="1">
                <a:solidFill>
                  <a:srgbClr val="1D287A"/>
                </a:solidFill>
                <a:latin typeface="Arial" pitchFamily="34" charset="0"/>
              </a:rPr>
              <a:t>Process</a:t>
            </a:r>
            <a:endParaRPr lang="de-DE" altLang="en-US" sz="3200" dirty="0">
              <a:solidFill>
                <a:srgbClr val="1D287A"/>
              </a:solidFill>
              <a:latin typeface="Arial" pitchFamily="34" charset="0"/>
            </a:endParaRPr>
          </a:p>
        </p:txBody>
      </p:sp>
      <p:sp>
        <p:nvSpPr>
          <p:cNvPr id="2054" name="Rectangle 121"/>
          <p:cNvSpPr>
            <a:spLocks noGrp="1" noChangeArrowheads="1"/>
          </p:cNvSpPr>
          <p:nvPr>
            <p:ph type="title"/>
          </p:nvPr>
        </p:nvSpPr>
        <p:spPr>
          <a:xfrm>
            <a:off x="184150" y="444500"/>
            <a:ext cx="8501063" cy="444500"/>
          </a:xfrm>
        </p:spPr>
        <p:txBody>
          <a:bodyPr/>
          <a:lstStyle/>
          <a:p>
            <a:pPr eaLnBrk="1" hangingPunct="1"/>
            <a:r>
              <a:rPr lang="de-DE" altLang="en-US" dirty="0"/>
              <a:t>Deckblatt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pPr eaLnBrk="1" hangingPunct="1"/>
            <a:r>
              <a:rPr lang="de-DE" altLang="en-US" dirty="0"/>
              <a:t>Setup Client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339196"/>
          </a:xfrm>
        </p:spPr>
        <p:txBody>
          <a:bodyPr/>
          <a:lstStyle/>
          <a:p>
            <a:r>
              <a:rPr lang="de-DE" dirty="0"/>
              <a:t>User Interface Preference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934" y="1462183"/>
            <a:ext cx="4467225" cy="353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4" y="1462089"/>
            <a:ext cx="4448054" cy="3536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4" y="3529217"/>
            <a:ext cx="3609975" cy="2937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Gerade Verbindung mit Pfeil 3"/>
          <p:cNvCxnSpPr/>
          <p:nvPr/>
        </p:nvCxnSpPr>
        <p:spPr bwMode="auto">
          <a:xfrm>
            <a:off x="1985961" y="1958196"/>
            <a:ext cx="515699" cy="22428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357" y="4658264"/>
            <a:ext cx="4002158" cy="168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Gerade Verbindung mit Pfeil 6"/>
          <p:cNvCxnSpPr/>
          <p:nvPr/>
        </p:nvCxnSpPr>
        <p:spPr bwMode="auto">
          <a:xfrm flipH="1" flipV="1">
            <a:off x="6072996" y="4796287"/>
            <a:ext cx="1147313" cy="78500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2" name="Grafik 1">
            <a:extLst>
              <a:ext uri="{FF2B5EF4-FFF2-40B4-BE49-F238E27FC236}">
                <a16:creationId xmlns:a16="http://schemas.microsoft.com/office/drawing/2014/main" id="{AA187F63-5B41-44BF-BD01-091392B366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9028" y="878997"/>
            <a:ext cx="2612441" cy="187998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pPr eaLnBrk="1" hangingPunct="1"/>
            <a:r>
              <a:rPr lang="de-DE" altLang="en-US" dirty="0"/>
              <a:t>Setup Client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339196"/>
          </a:xfrm>
        </p:spPr>
        <p:txBody>
          <a:bodyPr/>
          <a:lstStyle/>
          <a:p>
            <a:r>
              <a:rPr lang="de-DE" dirty="0"/>
              <a:t>User Interface Preference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410" y="1462183"/>
            <a:ext cx="2781150" cy="220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4" y="1462089"/>
            <a:ext cx="2769260" cy="2201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772" y="1462183"/>
            <a:ext cx="2698183" cy="219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Gerade Verbindung mit Pfeil 3"/>
          <p:cNvCxnSpPr/>
          <p:nvPr/>
        </p:nvCxnSpPr>
        <p:spPr bwMode="auto">
          <a:xfrm>
            <a:off x="1114693" y="1699403"/>
            <a:ext cx="515699" cy="22428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4303863"/>
            <a:ext cx="4002158" cy="168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80972" y="3934598"/>
            <a:ext cx="35370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View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Resourcebar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as Toolbar </a:t>
            </a:r>
          </a:p>
        </p:txBody>
      </p:sp>
    </p:spTree>
    <p:extLst>
      <p:ext uri="{BB962C8B-B14F-4D97-AF65-F5344CB8AC3E}">
        <p14:creationId xmlns:p14="http://schemas.microsoft.com/office/powerpoint/2010/main" val="525883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276225" y="409575"/>
            <a:ext cx="9391650" cy="389209"/>
          </a:xfrm>
        </p:spPr>
        <p:txBody>
          <a:bodyPr/>
          <a:lstStyle/>
          <a:p>
            <a:pPr eaLnBrk="1" hangingPunct="1"/>
            <a:r>
              <a:rPr lang="de-DE" altLang="en-US" dirty="0"/>
              <a:t>Setup Job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6" y="981076"/>
            <a:ext cx="9394880" cy="339196"/>
          </a:xfrm>
        </p:spPr>
        <p:txBody>
          <a:bodyPr/>
          <a:lstStyle/>
          <a:p>
            <a:r>
              <a:rPr lang="de-DE" dirty="0"/>
              <a:t>Edit </a:t>
            </a:r>
            <a:r>
              <a:rPr lang="de-DE" dirty="0" err="1"/>
              <a:t>JobScript</a:t>
            </a:r>
            <a:r>
              <a:rPr lang="de-DE" dirty="0"/>
              <a:t> </a:t>
            </a:r>
            <a:r>
              <a:rPr lang="de-DE" dirty="0" err="1"/>
              <a:t>settings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0B54A1E-30E4-4719-B432-6E44FE258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03" y="1644908"/>
            <a:ext cx="6058746" cy="192431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ED2754D-507C-4844-A7FB-DA464A860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03" y="3918506"/>
            <a:ext cx="2524477" cy="905001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235E65A-D9FF-41BF-A2AA-149A6E6338F6}"/>
              </a:ext>
            </a:extLst>
          </p:cNvPr>
          <p:cNvSpPr txBox="1"/>
          <p:nvPr/>
        </p:nvSpPr>
        <p:spPr>
          <a:xfrm>
            <a:off x="3339100" y="4094007"/>
            <a:ext cx="1952090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Controls NX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Titel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82BD6855-CEBB-40C2-9F57-6CE600616E0A}"/>
              </a:ext>
            </a:extLst>
          </p:cNvPr>
          <p:cNvCxnSpPr>
            <a:cxnSpLocks/>
            <a:stCxn id="11" idx="1"/>
          </p:cNvCxnSpPr>
          <p:nvPr/>
        </p:nvCxnSpPr>
        <p:spPr bwMode="auto">
          <a:xfrm flipH="1">
            <a:off x="2260315" y="4232507"/>
            <a:ext cx="1078785" cy="41774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C5B66A90-5FC2-4996-BBE9-FA2528068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42" y="5067996"/>
            <a:ext cx="5125165" cy="209579"/>
          </a:xfrm>
          <a:prstGeom prst="rect">
            <a:avLst/>
          </a:prstGeom>
        </p:spPr>
      </p:pic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CBDC9482-1A2B-4C41-80A3-639B645AD0DE}"/>
              </a:ext>
            </a:extLst>
          </p:cNvPr>
          <p:cNvSpPr/>
          <p:nvPr/>
        </p:nvSpPr>
        <p:spPr bwMode="auto">
          <a:xfrm>
            <a:off x="4017196" y="5067996"/>
            <a:ext cx="954854" cy="209579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cxnSp>
        <p:nvCxnSpPr>
          <p:cNvPr id="20" name="Verbinder: gewinkelt 19">
            <a:extLst>
              <a:ext uri="{FF2B5EF4-FFF2-40B4-BE49-F238E27FC236}">
                <a16:creationId xmlns:a16="http://schemas.microsoft.com/office/drawing/2014/main" id="{5BAE5971-63E8-4063-BE9F-B34D22CF20AA}"/>
              </a:ext>
            </a:extLst>
          </p:cNvPr>
          <p:cNvCxnSpPr>
            <a:endCxn id="16" idx="0"/>
          </p:cNvCxnSpPr>
          <p:nvPr/>
        </p:nvCxnSpPr>
        <p:spPr bwMode="auto">
          <a:xfrm>
            <a:off x="2178121" y="4723480"/>
            <a:ext cx="2316502" cy="344516"/>
          </a:xfrm>
          <a:prstGeom prst="bentConnector2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180949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dirty="0"/>
              <a:t>Tabelle </a:t>
            </a:r>
            <a:endParaRPr lang="de-DE" altLang="en-US" dirty="0"/>
          </a:p>
        </p:txBody>
      </p:sp>
      <p:graphicFrame>
        <p:nvGraphicFramePr>
          <p:cNvPr id="1202238" name="Group 6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73510567"/>
              </p:ext>
            </p:extLst>
          </p:nvPr>
        </p:nvGraphicFramePr>
        <p:xfrm>
          <a:off x="308484" y="1052736"/>
          <a:ext cx="8382000" cy="1658938"/>
        </p:xfrm>
        <a:graphic>
          <a:graphicData uri="http://schemas.openxmlformats.org/drawingml/2006/table">
            <a:tbl>
              <a:tblPr/>
              <a:tblGrid>
                <a:gridCol w="571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2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7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Nr.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Beschreibung: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Bemerkung 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900" dirty="0"/>
                        <a:t>UGII_INITIAL_MACRO_DIR ??</a:t>
                      </a: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// Customer </a:t>
                      </a:r>
                      <a:r>
                        <a:rPr kumimoji="0" lang="de-DE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defaults</a:t>
                      </a: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kumimoji="0" lang="de-DE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UG_initialMacroDir_WIN</a:t>
                      </a: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</a:t>
                      </a: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96832" marR="968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875983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de-DE" altLang="en-US" dirty="0"/>
              <a:t>Mitschrift vom #DD.MM.YYYY#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236476" y="1088740"/>
            <a:ext cx="8569325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indent="-457200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812800" indent="-17621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de-DE" altLang="en-US" sz="1100" dirty="0"/>
              <a:t>Hier einfach hinschreiben was gesagt wurde:</a:t>
            </a:r>
          </a:p>
          <a:p>
            <a:pPr lvl="1" algn="l" eaLnBrk="1" hangingPunct="1">
              <a:buFontTx/>
              <a:buChar char="-"/>
            </a:pPr>
            <a:br>
              <a:rPr lang="de-DE" altLang="en-US" sz="1100" dirty="0"/>
            </a:br>
            <a:endParaRPr lang="de-DE" altLang="en-US" sz="1100" dirty="0"/>
          </a:p>
          <a:p>
            <a:pPr lvl="1" algn="l" eaLnBrk="1" hangingPunct="1"/>
            <a:endParaRPr lang="de-DE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0496102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b293e2bb4677824be5f5293155ded7d9c0cba9c4"/>
</p:tagLst>
</file>

<file path=ppt/theme/theme1.xml><?xml version="1.0" encoding="utf-8"?>
<a:theme xmlns:a="http://schemas.openxmlformats.org/drawingml/2006/main" name="blank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71</Words>
  <Application>Microsoft Office PowerPoint</Application>
  <PresentationFormat>A4-Papier (210 x 297 mm)</PresentationFormat>
  <Paragraphs>29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Arial</vt:lpstr>
      <vt:lpstr>Arial Narrow</vt:lpstr>
      <vt:lpstr>Courier New</vt:lpstr>
      <vt:lpstr>Monotype Sorts</vt:lpstr>
      <vt:lpstr>Times New Roman</vt:lpstr>
      <vt:lpstr>Verdana</vt:lpstr>
      <vt:lpstr>Wingdings</vt:lpstr>
      <vt:lpstr>blank</vt:lpstr>
      <vt:lpstr>Deckblatt</vt:lpstr>
      <vt:lpstr>Setup Client</vt:lpstr>
      <vt:lpstr>Setup Client</vt:lpstr>
      <vt:lpstr>Setup Job</vt:lpstr>
      <vt:lpstr>Tabelle </vt:lpstr>
      <vt:lpstr>Mitschrift vom #DD.MM.YYYY#</vt:lpstr>
    </vt:vector>
  </TitlesOfParts>
  <Company>Josef Feuerstein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Deckblatt</dc:title>
  <dc:creator>Josef Feuerstein</dc:creator>
  <cp:lastModifiedBy>Josef Feuerstein</cp:lastModifiedBy>
  <cp:revision>21</cp:revision>
  <cp:lastPrinted>2000-09-28T14:08:21Z</cp:lastPrinted>
  <dcterms:created xsi:type="dcterms:W3CDTF">2015-11-24T23:38:55Z</dcterms:created>
  <dcterms:modified xsi:type="dcterms:W3CDTF">2017-08-20T01:49:40Z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eplaceAllVariables">
    <vt:bool>false</vt:bool>
  </property>
  <property fmtid="{D5CDD505-2E9C-101B-9397-08002B2CF9AE}" pid="3" name="#Datum#">
    <vt:lpwstr>#Datum#</vt:lpwstr>
  </property>
  <property fmtid="{D5CDD505-2E9C-101B-9397-08002B2CF9AE}" pid="4" name="#PrjNr#">
    <vt:lpwstr>#PrjNr#</vt:lpwstr>
  </property>
  <property fmtid="{D5CDD505-2E9C-101B-9397-08002B2CF9AE}" pid="5" name="#Doc_NE#">
    <vt:lpwstr>#Doc_NE#</vt:lpwstr>
  </property>
  <property fmtid="{D5CDD505-2E9C-101B-9397-08002B2CF9AE}" pid="6" name="#PrjTitel#">
    <vt:lpwstr>#PrjTitel#</vt:lpwstr>
  </property>
  <property fmtid="{D5CDD505-2E9C-101B-9397-08002B2CF9AE}" pid="7" name="#Betreff#">
    <vt:lpwstr>#Betreff#</vt:lpwstr>
  </property>
  <property fmtid="{D5CDD505-2E9C-101B-9397-08002B2CF9AE}" pid="8" name="#ma_namenskuerzel#">
    <vt:lpwstr>#ma_namenskuerzel#</vt:lpwstr>
  </property>
  <property fmtid="{D5CDD505-2E9C-101B-9397-08002B2CF9AE}" pid="9" name="#TG_NAME#">
    <vt:lpwstr>#TG_NAME#</vt:lpwstr>
  </property>
  <property fmtid="{D5CDD505-2E9C-101B-9397-08002B2CF9AE}" pid="10" name="#ma_Vorname#">
    <vt:lpwstr>#ma_Vorname#</vt:lpwstr>
  </property>
  <property fmtid="{D5CDD505-2E9C-101B-9397-08002B2CF9AE}" pid="11" name="#ma_Nachname#">
    <vt:lpwstr>#ma_Nachname#</vt:lpwstr>
  </property>
  <property fmtid="{D5CDD505-2E9C-101B-9397-08002B2CF9AE}" pid="12" name="#ma_EmailG#">
    <vt:lpwstr>#ma_EmailG#</vt:lpwstr>
  </property>
  <property fmtid="{D5CDD505-2E9C-101B-9397-08002B2CF9AE}" pid="13" name="#JFEndKunde#">
    <vt:lpwstr>#JFEndKunde#</vt:lpwstr>
  </property>
  <property fmtid="{D5CDD505-2E9C-101B-9397-08002B2CF9AE}" pid="14" name="SlideMasterCommands0">
    <vt:lpwstr>H4sIAAAAAAAEALWTW2vCQBCF3wv9D8v67F6sbUWSiLQVerF9EErfZEkmZiHZLXtp9N83ibZYiIpiHw+H+Wb2zGwwWhY5+gJjpVYh5oRhBCrWiVSLEHuXdgd4FF1eBGNjxOotvdNFIVSCqiplh0srQ5w59zmktCxLUl4RbRa0xxinH9OXWZxBIbpSWSdUDPi3KjlchaumCAWbfo2o5DOsos69juevD52A1mpjvIvcw5a11g2CbjPagcLBfCqUhzx</vt:lpwstr>
  </property>
  <property fmtid="{D5CDD505-2E9C-101B-9397-08002B2CF9AE}" pid="15" name="SlideMasterCommands1">
    <vt:lpwstr>vw/Jbwm5Ij/H+keCxd9rsIz9pCymagK8W4ECqUwavm7SHUbuzTBt3bCDruXeCG/tRnUT9rxR+3nnOGA7dBesTzuu7uD77XZAJ2F3QgP79jNE3/KKBH8UDAAA=</vt:lpwstr>
  </property>
  <property fmtid="{D5CDD505-2E9C-101B-9397-08002B2CF9AE}" pid="16" name="SlideMasterOrders0">
    <vt:lpwstr>H4sIAAAAAAAEAO2XXWvCMBSG7wf7D6HebBc2rc5NSqyIbuCmEyYbAxEJ7VHL2kTS1I9/v6pVJzi30dYp2137nnOS9CE5b0rKU89FYxC+w1lJ0VVNQcAsbjtsUFIC2c8WlbJ5fkYqQtBZq98SNggU1jDfmPpOSRlKOTIwnkwm6iSvcjHAOU3T8Wuz0baG4NGsw3xJmQXKusr+ukoJp0SILGZbPIYvDejL1ggElVyYnQb1JXoe2VSCQfBWLMp/cgb</vt:lpwstr>
  </property>
  <property fmtid="{D5CDD505-2E9C-101B-9397-08002B2CF9AE}" pid="17" name="SlideMasterOrders1">
    <vt:lpwstr>DjdgleFuIstrggiXBrnLPo8yuMxumZp7gnXpUUw2EACajUKSG+gPMzEwtXFGvEkieIXgurKMv1A0gireHXMgwYalFw+Id4xK8YbAPR42/BV5YmzwLLQ4LbvUebz8DsQomBmFOXSRP4CoGgcWS9m2HRUKdJYhBGqjzfyK66OI7EC5/AuE6LoTVRx6Mwph7aeyGm7ggmpQF4Lq7UWhXqq6rOU0vJNgbUvWLYuwOsRfIvXoH/kmYxYmBWBoG+uMY1t</vt:lpwstr>
  </property>
  <property fmtid="{D5CDD505-2E9C-101B-9397-08002B2CF9AE}" pid="18" name="SlideMasterOrders2">
    <vt:lpwstr>shhU5xWiTa4U3VRik1TT22fRzaQ6PjcWQofqVhWil0CT13OlfruX2qK/9MAUXhGK9WBH/86zXfASljEQAsDwAA</vt:lpwstr>
  </property>
</Properties>
</file>