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1" r:id="rId1"/>
  </p:sldMasterIdLst>
  <p:notesMasterIdLst>
    <p:notesMasterId r:id="rId22"/>
  </p:notesMasterIdLst>
  <p:handoutMasterIdLst>
    <p:handoutMasterId r:id="rId23"/>
  </p:handoutMasterIdLst>
  <p:sldIdLst>
    <p:sldId id="257" r:id="rId2"/>
    <p:sldId id="454" r:id="rId3"/>
    <p:sldId id="510" r:id="rId4"/>
    <p:sldId id="511" r:id="rId5"/>
    <p:sldId id="514" r:id="rId6"/>
    <p:sldId id="515" r:id="rId7"/>
    <p:sldId id="517" r:id="rId8"/>
    <p:sldId id="518" r:id="rId9"/>
    <p:sldId id="523" r:id="rId10"/>
    <p:sldId id="525" r:id="rId11"/>
    <p:sldId id="526" r:id="rId12"/>
    <p:sldId id="527" r:id="rId13"/>
    <p:sldId id="528" r:id="rId14"/>
    <p:sldId id="529" r:id="rId15"/>
    <p:sldId id="524" r:id="rId16"/>
    <p:sldId id="530" r:id="rId17"/>
    <p:sldId id="521" r:id="rId18"/>
    <p:sldId id="522" r:id="rId19"/>
    <p:sldId id="519" r:id="rId20"/>
    <p:sldId id="520" r:id="rId21"/>
  </p:sldIdLst>
  <p:sldSz cx="9906000" cy="6858000" type="A4"/>
  <p:notesSz cx="6811963" cy="9942513"/>
  <p:defaultTextStyle>
    <a:defPPr>
      <a:defRPr lang="en-US"/>
    </a:defPPr>
    <a:lvl1pPr algn="l" rtl="0" eaLnBrk="0" fontAlgn="base" hangingPunct="0">
      <a:spcBef>
        <a:spcPct val="0"/>
      </a:spcBef>
      <a:spcAft>
        <a:spcPct val="0"/>
      </a:spcAft>
      <a:defRPr sz="1000" kern="1200">
        <a:solidFill>
          <a:schemeClr val="accent2"/>
        </a:solidFill>
        <a:latin typeface="Arial Narrow" panose="020B0606020202030204" pitchFamily="34" charset="0"/>
        <a:ea typeface="+mn-ea"/>
        <a:cs typeface="+mn-cs"/>
      </a:defRPr>
    </a:lvl1pPr>
    <a:lvl2pPr marL="457200" algn="l" rtl="0" eaLnBrk="0" fontAlgn="base" hangingPunct="0">
      <a:spcBef>
        <a:spcPct val="0"/>
      </a:spcBef>
      <a:spcAft>
        <a:spcPct val="0"/>
      </a:spcAft>
      <a:defRPr sz="1000" kern="1200">
        <a:solidFill>
          <a:schemeClr val="accent2"/>
        </a:solidFill>
        <a:latin typeface="Arial Narrow" panose="020B0606020202030204" pitchFamily="34" charset="0"/>
        <a:ea typeface="+mn-ea"/>
        <a:cs typeface="+mn-cs"/>
      </a:defRPr>
    </a:lvl2pPr>
    <a:lvl3pPr marL="914400" algn="l" rtl="0" eaLnBrk="0" fontAlgn="base" hangingPunct="0">
      <a:spcBef>
        <a:spcPct val="0"/>
      </a:spcBef>
      <a:spcAft>
        <a:spcPct val="0"/>
      </a:spcAft>
      <a:defRPr sz="1000" kern="1200">
        <a:solidFill>
          <a:schemeClr val="accent2"/>
        </a:solidFill>
        <a:latin typeface="Arial Narrow" panose="020B0606020202030204" pitchFamily="34" charset="0"/>
        <a:ea typeface="+mn-ea"/>
        <a:cs typeface="+mn-cs"/>
      </a:defRPr>
    </a:lvl3pPr>
    <a:lvl4pPr marL="1371600" algn="l" rtl="0" eaLnBrk="0" fontAlgn="base" hangingPunct="0">
      <a:spcBef>
        <a:spcPct val="0"/>
      </a:spcBef>
      <a:spcAft>
        <a:spcPct val="0"/>
      </a:spcAft>
      <a:defRPr sz="1000" kern="1200">
        <a:solidFill>
          <a:schemeClr val="accent2"/>
        </a:solidFill>
        <a:latin typeface="Arial Narrow" panose="020B0606020202030204" pitchFamily="34" charset="0"/>
        <a:ea typeface="+mn-ea"/>
        <a:cs typeface="+mn-cs"/>
      </a:defRPr>
    </a:lvl4pPr>
    <a:lvl5pPr marL="1828800" algn="l" rtl="0" eaLnBrk="0" fontAlgn="base" hangingPunct="0">
      <a:spcBef>
        <a:spcPct val="0"/>
      </a:spcBef>
      <a:spcAft>
        <a:spcPct val="0"/>
      </a:spcAft>
      <a:defRPr sz="1000" kern="1200">
        <a:solidFill>
          <a:schemeClr val="accent2"/>
        </a:solidFill>
        <a:latin typeface="Arial Narrow" panose="020B0606020202030204" pitchFamily="34" charset="0"/>
        <a:ea typeface="+mn-ea"/>
        <a:cs typeface="+mn-cs"/>
      </a:defRPr>
    </a:lvl5pPr>
    <a:lvl6pPr marL="2286000" algn="l" defTabSz="914400" rtl="0" eaLnBrk="1" latinLnBrk="0" hangingPunct="1">
      <a:defRPr sz="1000" kern="1200">
        <a:solidFill>
          <a:schemeClr val="accent2"/>
        </a:solidFill>
        <a:latin typeface="Arial Narrow" panose="020B0606020202030204" pitchFamily="34" charset="0"/>
        <a:ea typeface="+mn-ea"/>
        <a:cs typeface="+mn-cs"/>
      </a:defRPr>
    </a:lvl6pPr>
    <a:lvl7pPr marL="2743200" algn="l" defTabSz="914400" rtl="0" eaLnBrk="1" latinLnBrk="0" hangingPunct="1">
      <a:defRPr sz="1000" kern="1200">
        <a:solidFill>
          <a:schemeClr val="accent2"/>
        </a:solidFill>
        <a:latin typeface="Arial Narrow" panose="020B0606020202030204" pitchFamily="34" charset="0"/>
        <a:ea typeface="+mn-ea"/>
        <a:cs typeface="+mn-cs"/>
      </a:defRPr>
    </a:lvl7pPr>
    <a:lvl8pPr marL="3200400" algn="l" defTabSz="914400" rtl="0" eaLnBrk="1" latinLnBrk="0" hangingPunct="1">
      <a:defRPr sz="1000" kern="1200">
        <a:solidFill>
          <a:schemeClr val="accent2"/>
        </a:solidFill>
        <a:latin typeface="Arial Narrow" panose="020B0606020202030204" pitchFamily="34" charset="0"/>
        <a:ea typeface="+mn-ea"/>
        <a:cs typeface="+mn-cs"/>
      </a:defRPr>
    </a:lvl8pPr>
    <a:lvl9pPr marL="3657600" algn="l" defTabSz="914400" rtl="0" eaLnBrk="1" latinLnBrk="0" hangingPunct="1">
      <a:defRPr sz="1000" kern="1200">
        <a:solidFill>
          <a:schemeClr val="accent2"/>
        </a:solidFill>
        <a:latin typeface="Arial Narrow" panose="020B0606020202030204" pitchFamily="34" charset="0"/>
        <a:ea typeface="+mn-ea"/>
        <a:cs typeface="+mn-cs"/>
      </a:defRPr>
    </a:lvl9pPr>
  </p:defaultTextStyle>
  <p:extLst>
    <p:ext uri="{521415D9-36F7-43E2-AB2F-B90AF26B5E84}">
      <p14:sectionLst xmlns:p14="http://schemas.microsoft.com/office/powerpoint/2010/main">
        <p14:section name="Standardabschnitt" id="{B8F08877-3004-438D-989F-63246D60ACB6}">
          <p14:sldIdLst>
            <p14:sldId id="257"/>
          </p14:sldIdLst>
        </p14:section>
        <p14:section name="Utils Export Overview" id="{1CD350C8-6AF3-47C8-A05D-390D138D8FB1}">
          <p14:sldIdLst>
            <p14:sldId id="454"/>
          </p14:sldIdLst>
        </p14:section>
        <p14:section name="Util DXF - DWG Translator" id="{79C43A5B-A6AD-4AEA-AA81-1353B7439E83}">
          <p14:sldIdLst>
            <p14:sldId id="510"/>
            <p14:sldId id="511"/>
            <p14:sldId id="514"/>
            <p14:sldId id="515"/>
          </p14:sldIdLst>
        </p14:section>
        <p14:section name="Util - Step" id="{42F0757A-70F9-40CD-8D8A-CB849967ACB6}">
          <p14:sldIdLst>
            <p14:sldId id="517"/>
            <p14:sldId id="518"/>
            <p14:sldId id="523"/>
            <p14:sldId id="525"/>
            <p14:sldId id="526"/>
            <p14:sldId id="527"/>
            <p14:sldId id="528"/>
            <p14:sldId id="529"/>
          </p14:sldIdLst>
        </p14:section>
        <p14:section name="UG*.exe" id="{839DFDB9-DAE9-476D-B851-F538777BAD8A}">
          <p14:sldIdLst>
            <p14:sldId id="524"/>
          </p14:sldIdLst>
        </p14:section>
        <p14:section name="Util Ug_edit_part_names.exe" id="{71788204-DB62-426D-84F4-995502512824}">
          <p14:sldIdLst>
            <p14:sldId id="530"/>
          </p14:sldIdLst>
        </p14:section>
        <p14:section name="Util UG_Clone" id="{D11A607C-12DF-40C3-8AE7-052D5E8CEE19}">
          <p14:sldIdLst>
            <p14:sldId id="521"/>
          </p14:sldIdLst>
        </p14:section>
        <p14:section name="Util UGPS.exe" id="{E525F01E-2467-4196-ADB3-BC95C418A000}">
          <p14:sldIdLst>
            <p14:sldId id="522"/>
          </p14:sldIdLst>
        </p14:section>
        <p14:section name="Settings JobMgr" id="{6AA98D2F-6050-4490-BD7D-A6E0474D4D1C}">
          <p14:sldIdLst>
            <p14:sldId id="519"/>
            <p14:sldId id="520"/>
          </p14:sldIdLst>
        </p14:section>
      </p14:sectionLst>
    </p:ext>
    <p:ext uri="{EFAFB233-063F-42B5-8137-9DF3F51BA10A}">
      <p15:sldGuideLst xmlns:p15="http://schemas.microsoft.com/office/powerpoint/2012/main">
        <p15:guide id="1" orient="horz" pos="2160">
          <p15:clr>
            <a:srgbClr val="A4A3A4"/>
          </p15:clr>
        </p15:guide>
        <p15:guide id="2" pos="312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showAnimation="0" useTimings="0">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D60093"/>
    <a:srgbClr val="EAEAEA"/>
    <a:srgbClr val="C0C0C0"/>
    <a:srgbClr val="333399"/>
    <a:srgbClr val="0033CC"/>
    <a:srgbClr val="89D8FF"/>
    <a:srgbClr val="FFFF00"/>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9743" autoAdjust="0"/>
    <p:restoredTop sz="92217" autoAdjust="0"/>
  </p:normalViewPr>
  <p:slideViewPr>
    <p:cSldViewPr snapToObjects="1">
      <p:cViewPr varScale="1">
        <p:scale>
          <a:sx n="81" d="100"/>
          <a:sy n="81" d="100"/>
        </p:scale>
        <p:origin x="1171" y="48"/>
      </p:cViewPr>
      <p:guideLst>
        <p:guide orient="horz" pos="2160"/>
        <p:guide pos="3120"/>
      </p:guideLst>
    </p:cSldViewPr>
  </p:slideViewPr>
  <p:outlineViewPr>
    <p:cViewPr>
      <p:scale>
        <a:sx n="50" d="100"/>
        <a:sy n="50" d="100"/>
      </p:scale>
      <p:origin x="0" y="0"/>
    </p:cViewPr>
  </p:outlineViewPr>
  <p:notesTextViewPr>
    <p:cViewPr>
      <p:scale>
        <a:sx n="100" d="100"/>
        <a:sy n="100" d="100"/>
      </p:scale>
      <p:origin x="0" y="0"/>
    </p:cViewPr>
  </p:notesTextViewPr>
  <p:notesViewPr>
    <p:cSldViewPr snapToObjects="1">
      <p:cViewPr varScale="1">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7762" name="Rectangle 2">
            <a:extLst>
              <a:ext uri="{FF2B5EF4-FFF2-40B4-BE49-F238E27FC236}">
                <a16:creationId xmlns:a16="http://schemas.microsoft.com/office/drawing/2014/main" id="{77BCAC32-7F1E-43B1-A863-919EC7C04C92}"/>
              </a:ext>
            </a:extLst>
          </p:cNvPr>
          <p:cNvSpPr>
            <a:spLocks noGrp="1" noChangeArrowheads="1"/>
          </p:cNvSpPr>
          <p:nvPr>
            <p:ph type="hdr" sz="quarter"/>
          </p:nvPr>
        </p:nvSpPr>
        <p:spPr bwMode="auto">
          <a:xfrm>
            <a:off x="0" y="0"/>
            <a:ext cx="2952750" cy="498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130" tIns="46566" rIns="93130" bIns="46566" numCol="1" anchor="t" anchorCtr="0" compatLnSpc="1">
            <a:prstTxWarp prst="textNoShape">
              <a:avLst/>
            </a:prstTxWarp>
          </a:bodyPr>
          <a:lstStyle>
            <a:lvl1pPr algn="l" defTabSz="933450" eaLnBrk="1" hangingPunct="1">
              <a:spcBef>
                <a:spcPct val="0"/>
              </a:spcBef>
              <a:defRPr sz="1300"/>
            </a:lvl1pPr>
          </a:lstStyle>
          <a:p>
            <a:pPr>
              <a:defRPr/>
            </a:pPr>
            <a:endParaRPr lang="de-DE" altLang="en-US"/>
          </a:p>
        </p:txBody>
      </p:sp>
      <p:sp>
        <p:nvSpPr>
          <p:cNvPr id="117763" name="Rectangle 3">
            <a:extLst>
              <a:ext uri="{FF2B5EF4-FFF2-40B4-BE49-F238E27FC236}">
                <a16:creationId xmlns:a16="http://schemas.microsoft.com/office/drawing/2014/main" id="{7499B6F6-3136-409F-AFBC-729D3A2A57F6}"/>
              </a:ext>
            </a:extLst>
          </p:cNvPr>
          <p:cNvSpPr>
            <a:spLocks noGrp="1" noChangeArrowheads="1"/>
          </p:cNvSpPr>
          <p:nvPr>
            <p:ph type="dt" sz="quarter" idx="1"/>
          </p:nvPr>
        </p:nvSpPr>
        <p:spPr bwMode="auto">
          <a:xfrm>
            <a:off x="3859213" y="0"/>
            <a:ext cx="2952750" cy="498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130" tIns="46566" rIns="93130" bIns="46566" numCol="1" anchor="t" anchorCtr="0" compatLnSpc="1">
            <a:prstTxWarp prst="textNoShape">
              <a:avLst/>
            </a:prstTxWarp>
          </a:bodyPr>
          <a:lstStyle>
            <a:lvl1pPr algn="r" defTabSz="933450" eaLnBrk="1" hangingPunct="1">
              <a:spcBef>
                <a:spcPct val="0"/>
              </a:spcBef>
              <a:defRPr sz="1300"/>
            </a:lvl1pPr>
          </a:lstStyle>
          <a:p>
            <a:pPr>
              <a:defRPr/>
            </a:pPr>
            <a:endParaRPr lang="de-DE" altLang="en-US"/>
          </a:p>
        </p:txBody>
      </p:sp>
      <p:sp>
        <p:nvSpPr>
          <p:cNvPr id="117764" name="Rectangle 4">
            <a:extLst>
              <a:ext uri="{FF2B5EF4-FFF2-40B4-BE49-F238E27FC236}">
                <a16:creationId xmlns:a16="http://schemas.microsoft.com/office/drawing/2014/main" id="{1D680FA3-88DE-4385-9F6F-065EDB5F4377}"/>
              </a:ext>
            </a:extLst>
          </p:cNvPr>
          <p:cNvSpPr>
            <a:spLocks noGrp="1" noChangeArrowheads="1"/>
          </p:cNvSpPr>
          <p:nvPr>
            <p:ph type="ftr" sz="quarter" idx="2"/>
          </p:nvPr>
        </p:nvSpPr>
        <p:spPr bwMode="auto">
          <a:xfrm>
            <a:off x="0" y="9444038"/>
            <a:ext cx="2952750" cy="498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130" tIns="46566" rIns="93130" bIns="46566" numCol="1" anchor="b" anchorCtr="0" compatLnSpc="1">
            <a:prstTxWarp prst="textNoShape">
              <a:avLst/>
            </a:prstTxWarp>
          </a:bodyPr>
          <a:lstStyle>
            <a:lvl1pPr algn="l" defTabSz="933450" eaLnBrk="1" hangingPunct="1">
              <a:spcBef>
                <a:spcPct val="0"/>
              </a:spcBef>
              <a:defRPr sz="1300"/>
            </a:lvl1pPr>
          </a:lstStyle>
          <a:p>
            <a:pPr>
              <a:defRPr/>
            </a:pPr>
            <a:endParaRPr lang="de-DE" altLang="en-US"/>
          </a:p>
        </p:txBody>
      </p:sp>
      <p:sp>
        <p:nvSpPr>
          <p:cNvPr id="117765" name="Rectangle 5">
            <a:extLst>
              <a:ext uri="{FF2B5EF4-FFF2-40B4-BE49-F238E27FC236}">
                <a16:creationId xmlns:a16="http://schemas.microsoft.com/office/drawing/2014/main" id="{5A5097E1-A0E7-433A-88C2-3BDB900CC7E9}"/>
              </a:ext>
            </a:extLst>
          </p:cNvPr>
          <p:cNvSpPr>
            <a:spLocks noGrp="1" noChangeArrowheads="1"/>
          </p:cNvSpPr>
          <p:nvPr>
            <p:ph type="sldNum" sz="quarter" idx="3"/>
          </p:nvPr>
        </p:nvSpPr>
        <p:spPr bwMode="auto">
          <a:xfrm>
            <a:off x="3859213" y="9444038"/>
            <a:ext cx="2952750" cy="498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130" tIns="46566" rIns="93130" bIns="46566" numCol="1" anchor="b" anchorCtr="0" compatLnSpc="1">
            <a:prstTxWarp prst="textNoShape">
              <a:avLst/>
            </a:prstTxWarp>
          </a:bodyPr>
          <a:lstStyle>
            <a:lvl1pPr algn="r" defTabSz="933450" eaLnBrk="1" hangingPunct="1">
              <a:spcBef>
                <a:spcPct val="0"/>
              </a:spcBef>
              <a:defRPr sz="1300"/>
            </a:lvl1pPr>
          </a:lstStyle>
          <a:p>
            <a:pPr>
              <a:defRPr/>
            </a:pPr>
            <a:fld id="{07B24C71-FCDA-43F7-8E7A-84CD8D77D798}" type="slidenum">
              <a:rPr lang="de-DE" altLang="en-US"/>
              <a:pPr>
                <a:defRPr/>
              </a:pPr>
              <a:t>‹Nr.›</a:t>
            </a:fld>
            <a:endParaRPr lang="de-DE"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a:extLst>
              <a:ext uri="{FF2B5EF4-FFF2-40B4-BE49-F238E27FC236}">
                <a16:creationId xmlns:a16="http://schemas.microsoft.com/office/drawing/2014/main" id="{6017AA95-2763-46B0-8F94-D7192765C289}"/>
              </a:ext>
            </a:extLst>
          </p:cNvPr>
          <p:cNvSpPr>
            <a:spLocks noGrp="1" noChangeArrowheads="1"/>
          </p:cNvSpPr>
          <p:nvPr>
            <p:ph type="hdr" sz="quarter"/>
          </p:nvPr>
        </p:nvSpPr>
        <p:spPr bwMode="auto">
          <a:xfrm>
            <a:off x="0" y="0"/>
            <a:ext cx="2952750" cy="498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130" tIns="46566" rIns="93130" bIns="46566" numCol="1" anchor="t" anchorCtr="0" compatLnSpc="1">
            <a:prstTxWarp prst="textNoShape">
              <a:avLst/>
            </a:prstTxWarp>
          </a:bodyPr>
          <a:lstStyle>
            <a:lvl1pPr algn="l" defTabSz="933450" eaLnBrk="1" hangingPunct="1">
              <a:spcBef>
                <a:spcPct val="0"/>
              </a:spcBef>
              <a:defRPr sz="1300"/>
            </a:lvl1pPr>
          </a:lstStyle>
          <a:p>
            <a:pPr>
              <a:defRPr/>
            </a:pPr>
            <a:endParaRPr lang="de-DE" altLang="en-US"/>
          </a:p>
        </p:txBody>
      </p:sp>
      <p:sp>
        <p:nvSpPr>
          <p:cNvPr id="3075" name="Rectangle 3">
            <a:extLst>
              <a:ext uri="{FF2B5EF4-FFF2-40B4-BE49-F238E27FC236}">
                <a16:creationId xmlns:a16="http://schemas.microsoft.com/office/drawing/2014/main" id="{ACCD658C-F653-45B0-B134-AEE5AA122506}"/>
              </a:ext>
            </a:extLst>
          </p:cNvPr>
          <p:cNvSpPr>
            <a:spLocks noGrp="1" noChangeArrowheads="1"/>
          </p:cNvSpPr>
          <p:nvPr>
            <p:ph type="dt" idx="1"/>
          </p:nvPr>
        </p:nvSpPr>
        <p:spPr bwMode="auto">
          <a:xfrm>
            <a:off x="3859213" y="0"/>
            <a:ext cx="2952750" cy="498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130" tIns="46566" rIns="93130" bIns="46566" numCol="1" anchor="t" anchorCtr="0" compatLnSpc="1">
            <a:prstTxWarp prst="textNoShape">
              <a:avLst/>
            </a:prstTxWarp>
          </a:bodyPr>
          <a:lstStyle>
            <a:lvl1pPr algn="r" defTabSz="933450" eaLnBrk="1" hangingPunct="1">
              <a:spcBef>
                <a:spcPct val="0"/>
              </a:spcBef>
              <a:defRPr sz="1300"/>
            </a:lvl1pPr>
          </a:lstStyle>
          <a:p>
            <a:pPr>
              <a:defRPr/>
            </a:pPr>
            <a:endParaRPr lang="de-DE" altLang="en-US"/>
          </a:p>
        </p:txBody>
      </p:sp>
      <p:sp>
        <p:nvSpPr>
          <p:cNvPr id="5124" name="Rectangle 4">
            <a:extLst>
              <a:ext uri="{FF2B5EF4-FFF2-40B4-BE49-F238E27FC236}">
                <a16:creationId xmlns:a16="http://schemas.microsoft.com/office/drawing/2014/main" id="{67C35AAE-5DF5-4A26-B6D2-7ED8AF2B04CD}"/>
              </a:ext>
            </a:extLst>
          </p:cNvPr>
          <p:cNvSpPr>
            <a:spLocks noGrp="1" noRot="1" noChangeAspect="1" noChangeArrowheads="1" noTextEdit="1"/>
          </p:cNvSpPr>
          <p:nvPr>
            <p:ph type="sldImg" idx="2"/>
          </p:nvPr>
        </p:nvSpPr>
        <p:spPr bwMode="auto">
          <a:xfrm>
            <a:off x="241300" y="746125"/>
            <a:ext cx="5384800" cy="3729038"/>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3077" name="Rectangle 5">
            <a:extLst>
              <a:ext uri="{FF2B5EF4-FFF2-40B4-BE49-F238E27FC236}">
                <a16:creationId xmlns:a16="http://schemas.microsoft.com/office/drawing/2014/main" id="{0DC0962A-634A-4CDA-9D9F-63FA9109A16D}"/>
              </a:ext>
            </a:extLst>
          </p:cNvPr>
          <p:cNvSpPr>
            <a:spLocks noGrp="1" noChangeArrowheads="1"/>
          </p:cNvSpPr>
          <p:nvPr>
            <p:ph type="body" sz="quarter" idx="3"/>
          </p:nvPr>
        </p:nvSpPr>
        <p:spPr bwMode="auto">
          <a:xfrm>
            <a:off x="381000" y="4722813"/>
            <a:ext cx="6170613" cy="4473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130" tIns="46566" rIns="93130" bIns="46566" numCol="1" anchor="t" anchorCtr="0" compatLnSpc="1">
            <a:prstTxWarp prst="textNoShape">
              <a:avLst/>
            </a:prstTxWarp>
          </a:bodyPr>
          <a:lstStyle/>
          <a:p>
            <a:pPr lvl="0"/>
            <a:r>
              <a:rPr lang="de-DE" altLang="en-US" noProof="0"/>
              <a:t>Klicken Sie, um die Formate des Vorlagentextes zu bearbeiten</a:t>
            </a:r>
          </a:p>
          <a:p>
            <a:pPr lvl="1"/>
            <a:r>
              <a:rPr lang="de-DE" altLang="en-US" noProof="0"/>
              <a:t>Zweite Ebene</a:t>
            </a:r>
          </a:p>
          <a:p>
            <a:pPr lvl="2"/>
            <a:r>
              <a:rPr lang="de-DE" altLang="en-US" noProof="0"/>
              <a:t>Dritte Ebene</a:t>
            </a:r>
          </a:p>
          <a:p>
            <a:pPr lvl="3"/>
            <a:r>
              <a:rPr lang="de-DE" altLang="en-US" noProof="0"/>
              <a:t>Vierte Ebene</a:t>
            </a:r>
          </a:p>
          <a:p>
            <a:pPr lvl="4"/>
            <a:r>
              <a:rPr lang="de-DE" altLang="en-US" noProof="0"/>
              <a:t>Fünfte Ebene</a:t>
            </a:r>
          </a:p>
        </p:txBody>
      </p:sp>
      <p:sp>
        <p:nvSpPr>
          <p:cNvPr id="3078" name="Rectangle 6">
            <a:extLst>
              <a:ext uri="{FF2B5EF4-FFF2-40B4-BE49-F238E27FC236}">
                <a16:creationId xmlns:a16="http://schemas.microsoft.com/office/drawing/2014/main" id="{6F80D88F-4FC2-461C-BA21-5B85A5C7AA71}"/>
              </a:ext>
            </a:extLst>
          </p:cNvPr>
          <p:cNvSpPr>
            <a:spLocks noGrp="1" noChangeArrowheads="1"/>
          </p:cNvSpPr>
          <p:nvPr>
            <p:ph type="ftr" sz="quarter" idx="4"/>
          </p:nvPr>
        </p:nvSpPr>
        <p:spPr bwMode="auto">
          <a:xfrm>
            <a:off x="0" y="9444038"/>
            <a:ext cx="2952750" cy="498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130" tIns="46566" rIns="93130" bIns="46566" numCol="1" anchor="b" anchorCtr="0" compatLnSpc="1">
            <a:prstTxWarp prst="textNoShape">
              <a:avLst/>
            </a:prstTxWarp>
          </a:bodyPr>
          <a:lstStyle>
            <a:lvl1pPr algn="l" defTabSz="933450" eaLnBrk="1" hangingPunct="1">
              <a:spcBef>
                <a:spcPct val="0"/>
              </a:spcBef>
              <a:defRPr sz="1300"/>
            </a:lvl1pPr>
          </a:lstStyle>
          <a:p>
            <a:pPr>
              <a:defRPr/>
            </a:pPr>
            <a:endParaRPr lang="de-DE" altLang="en-US"/>
          </a:p>
        </p:txBody>
      </p:sp>
      <p:sp>
        <p:nvSpPr>
          <p:cNvPr id="3079" name="Rectangle 7">
            <a:extLst>
              <a:ext uri="{FF2B5EF4-FFF2-40B4-BE49-F238E27FC236}">
                <a16:creationId xmlns:a16="http://schemas.microsoft.com/office/drawing/2014/main" id="{63104452-E351-4C25-B3A4-9775CB1E36C9}"/>
              </a:ext>
            </a:extLst>
          </p:cNvPr>
          <p:cNvSpPr>
            <a:spLocks noGrp="1" noChangeArrowheads="1"/>
          </p:cNvSpPr>
          <p:nvPr>
            <p:ph type="sldNum" sz="quarter" idx="5"/>
          </p:nvPr>
        </p:nvSpPr>
        <p:spPr bwMode="auto">
          <a:xfrm>
            <a:off x="3859213" y="9444038"/>
            <a:ext cx="2952750" cy="498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130" tIns="46566" rIns="93130" bIns="46566" numCol="1" anchor="b" anchorCtr="0" compatLnSpc="1">
            <a:prstTxWarp prst="textNoShape">
              <a:avLst/>
            </a:prstTxWarp>
          </a:bodyPr>
          <a:lstStyle>
            <a:lvl1pPr algn="r" defTabSz="933450" eaLnBrk="1" hangingPunct="1">
              <a:spcBef>
                <a:spcPct val="0"/>
              </a:spcBef>
              <a:defRPr sz="1300"/>
            </a:lvl1pPr>
          </a:lstStyle>
          <a:p>
            <a:pPr>
              <a:defRPr/>
            </a:pPr>
            <a:fld id="{36854407-7DE2-4C25-BDAF-4F020EC296CF}" type="slidenum">
              <a:rPr lang="de-DE" altLang="en-US"/>
              <a:pPr>
                <a:defRPr/>
              </a:pPr>
              <a:t>‹Nr.›</a:t>
            </a:fld>
            <a:endParaRPr lang="de-DE"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7">
            <a:extLst>
              <a:ext uri="{FF2B5EF4-FFF2-40B4-BE49-F238E27FC236}">
                <a16:creationId xmlns:a16="http://schemas.microsoft.com/office/drawing/2014/main" id="{F9E44A1F-045D-4C22-BC97-15E696448393}"/>
              </a:ext>
            </a:extLst>
          </p:cNvPr>
          <p:cNvSpPr>
            <a:spLocks noGrp="1" noChangeArrowheads="1"/>
          </p:cNvSpPr>
          <p:nvPr>
            <p:ph type="sldNum" sz="quarter" idx="5"/>
          </p:nvPr>
        </p:nvSpPr>
        <p:spPr>
          <a:noFill/>
        </p:spPr>
        <p:txBody>
          <a:bodyPr/>
          <a:lstStyle>
            <a:lvl1pPr algn="ctr" defTabSz="933450">
              <a:defRPr sz="1000">
                <a:solidFill>
                  <a:schemeClr val="accent2"/>
                </a:solidFill>
                <a:latin typeface="Arial Narrow" panose="020B0606020202030204" pitchFamily="34" charset="0"/>
              </a:defRPr>
            </a:lvl1pPr>
            <a:lvl2pPr marL="742950" indent="-285750" algn="ctr" defTabSz="933450">
              <a:defRPr sz="1000">
                <a:solidFill>
                  <a:schemeClr val="accent2"/>
                </a:solidFill>
                <a:latin typeface="Arial Narrow" panose="020B0606020202030204" pitchFamily="34" charset="0"/>
              </a:defRPr>
            </a:lvl2pPr>
            <a:lvl3pPr marL="1143000" indent="-228600" algn="ctr" defTabSz="933450">
              <a:defRPr sz="1000">
                <a:solidFill>
                  <a:schemeClr val="accent2"/>
                </a:solidFill>
                <a:latin typeface="Arial Narrow" panose="020B0606020202030204" pitchFamily="34" charset="0"/>
              </a:defRPr>
            </a:lvl3pPr>
            <a:lvl4pPr marL="1600200" indent="-228600" algn="ctr" defTabSz="933450">
              <a:defRPr sz="1000">
                <a:solidFill>
                  <a:schemeClr val="accent2"/>
                </a:solidFill>
                <a:latin typeface="Arial Narrow" panose="020B0606020202030204" pitchFamily="34" charset="0"/>
              </a:defRPr>
            </a:lvl4pPr>
            <a:lvl5pPr marL="2057400" indent="-228600" algn="ctr" defTabSz="933450">
              <a:defRPr sz="1000">
                <a:solidFill>
                  <a:schemeClr val="accent2"/>
                </a:solidFill>
                <a:latin typeface="Arial Narrow" panose="020B0606020202030204" pitchFamily="34" charset="0"/>
              </a:defRPr>
            </a:lvl5pPr>
            <a:lvl6pPr marL="2514600" indent="-228600" algn="ctr" defTabSz="933450" eaLnBrk="0" fontAlgn="base" hangingPunct="0">
              <a:spcBef>
                <a:spcPct val="0"/>
              </a:spcBef>
              <a:spcAft>
                <a:spcPct val="0"/>
              </a:spcAft>
              <a:defRPr sz="1000">
                <a:solidFill>
                  <a:schemeClr val="accent2"/>
                </a:solidFill>
                <a:latin typeface="Arial Narrow" panose="020B0606020202030204" pitchFamily="34" charset="0"/>
              </a:defRPr>
            </a:lvl6pPr>
            <a:lvl7pPr marL="2971800" indent="-228600" algn="ctr" defTabSz="933450" eaLnBrk="0" fontAlgn="base" hangingPunct="0">
              <a:spcBef>
                <a:spcPct val="0"/>
              </a:spcBef>
              <a:spcAft>
                <a:spcPct val="0"/>
              </a:spcAft>
              <a:defRPr sz="1000">
                <a:solidFill>
                  <a:schemeClr val="accent2"/>
                </a:solidFill>
                <a:latin typeface="Arial Narrow" panose="020B0606020202030204" pitchFamily="34" charset="0"/>
              </a:defRPr>
            </a:lvl7pPr>
            <a:lvl8pPr marL="3429000" indent="-228600" algn="ctr" defTabSz="933450" eaLnBrk="0" fontAlgn="base" hangingPunct="0">
              <a:spcBef>
                <a:spcPct val="0"/>
              </a:spcBef>
              <a:spcAft>
                <a:spcPct val="0"/>
              </a:spcAft>
              <a:defRPr sz="1000">
                <a:solidFill>
                  <a:schemeClr val="accent2"/>
                </a:solidFill>
                <a:latin typeface="Arial Narrow" panose="020B0606020202030204" pitchFamily="34" charset="0"/>
              </a:defRPr>
            </a:lvl8pPr>
            <a:lvl9pPr marL="3886200" indent="-228600" algn="ctr" defTabSz="933450" eaLnBrk="0" fontAlgn="base" hangingPunct="0">
              <a:spcBef>
                <a:spcPct val="0"/>
              </a:spcBef>
              <a:spcAft>
                <a:spcPct val="0"/>
              </a:spcAft>
              <a:defRPr sz="1000">
                <a:solidFill>
                  <a:schemeClr val="accent2"/>
                </a:solidFill>
                <a:latin typeface="Arial Narrow" panose="020B0606020202030204" pitchFamily="34" charset="0"/>
              </a:defRPr>
            </a:lvl9pPr>
          </a:lstStyle>
          <a:p>
            <a:pPr algn="r"/>
            <a:fld id="{A36F1D30-EB1D-4C7F-AD6F-DD625E679546}" type="slidenum">
              <a:rPr lang="de-DE" altLang="en-US" sz="1300" smtClean="0"/>
              <a:pPr algn="r"/>
              <a:t>7</a:t>
            </a:fld>
            <a:endParaRPr lang="de-DE" altLang="en-US" sz="1300"/>
          </a:p>
        </p:txBody>
      </p:sp>
      <p:sp>
        <p:nvSpPr>
          <p:cNvPr id="16387" name="Rectangle 2">
            <a:extLst>
              <a:ext uri="{FF2B5EF4-FFF2-40B4-BE49-F238E27FC236}">
                <a16:creationId xmlns:a16="http://schemas.microsoft.com/office/drawing/2014/main" id="{599929F9-A5AC-4C02-A86C-9D429DF3A077}"/>
              </a:ext>
            </a:extLst>
          </p:cNvPr>
          <p:cNvSpPr>
            <a:spLocks noGrp="1" noRot="1" noChangeAspect="1" noChangeArrowheads="1" noTextEdit="1"/>
          </p:cNvSpPr>
          <p:nvPr>
            <p:ph type="sldImg"/>
          </p:nvPr>
        </p:nvSpPr>
        <p:spPr>
          <a:ln/>
        </p:spPr>
      </p:sp>
      <p:sp>
        <p:nvSpPr>
          <p:cNvPr id="16388" name="Rectangle 3">
            <a:extLst>
              <a:ext uri="{FF2B5EF4-FFF2-40B4-BE49-F238E27FC236}">
                <a16:creationId xmlns:a16="http://schemas.microsoft.com/office/drawing/2014/main" id="{12AD07E2-69E5-4205-A4EE-2FC914542C92}"/>
              </a:ext>
            </a:extLst>
          </p:cNvPr>
          <p:cNvSpPr>
            <a:spLocks noGrp="1" noChangeArrowheads="1"/>
          </p:cNvSpPr>
          <p:nvPr>
            <p:ph type="body" idx="1"/>
          </p:nvPr>
        </p:nvSpPr>
        <p:spPr>
          <a:noFill/>
        </p:spPr>
        <p:txBody>
          <a:bodyPr/>
          <a:lstStyle/>
          <a:p>
            <a:pPr eaLnBrk="1" hangingPunct="1">
              <a:spcBef>
                <a:spcPct val="50000"/>
              </a:spcBef>
            </a:pPr>
            <a:r>
              <a:rPr lang="de-DE" altLang="en-US"/>
              <a:t>"D:\UGS\UGNX4\step214ug\step214ug.exe" "@DB/CountMe/A" o="C:\TEMP\000204_000\CountMe_A.stp" l="C:\TEMP\000204_000\CountMe_A.log" d="V:\JobManager\ProgEntw\Ver02\JobManagerV2\90-DATA\CustomerNameShort_SettingsGlobal\10-JobScripts\NXDataProcessIng\ClientScripts\step214ug.def" -pim=yes -u=infodba -p=infodba</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http://download.plmjobmanager.com/Screenshots/ScreenShot_[2018-01-25_16-52-44]_[jopp].jpg</a:t>
            </a:r>
          </a:p>
          <a:p>
            <a:endParaRPr lang="de-DE" dirty="0"/>
          </a:p>
        </p:txBody>
      </p:sp>
      <p:sp>
        <p:nvSpPr>
          <p:cNvPr id="4" name="Foliennummernplatzhalter 3"/>
          <p:cNvSpPr>
            <a:spLocks noGrp="1"/>
          </p:cNvSpPr>
          <p:nvPr>
            <p:ph type="sldNum" sz="quarter" idx="10"/>
          </p:nvPr>
        </p:nvSpPr>
        <p:spPr/>
        <p:txBody>
          <a:bodyPr/>
          <a:lstStyle/>
          <a:p>
            <a:pPr>
              <a:defRPr/>
            </a:pPr>
            <a:fld id="{36854407-7DE2-4C25-BDAF-4F020EC296CF}" type="slidenum">
              <a:rPr lang="de-DE" altLang="en-US" smtClean="0"/>
              <a:pPr>
                <a:defRPr/>
              </a:pPr>
              <a:t>12</a:t>
            </a:fld>
            <a:endParaRPr lang="de-DE" altLang="en-US"/>
          </a:p>
        </p:txBody>
      </p:sp>
    </p:spTree>
    <p:extLst>
      <p:ext uri="{BB962C8B-B14F-4D97-AF65-F5344CB8AC3E}">
        <p14:creationId xmlns:p14="http://schemas.microsoft.com/office/powerpoint/2010/main" val="164120643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UGI_COMP_FAIL =Abort </a:t>
            </a:r>
            <a:r>
              <a:rPr lang="de-DE" dirty="0" err="1"/>
              <a:t>if</a:t>
            </a:r>
            <a:r>
              <a:rPr lang="de-DE" dirty="0"/>
              <a:t> Load Fails</a:t>
            </a:r>
          </a:p>
          <a:p>
            <a:r>
              <a:rPr lang="de-DE" dirty="0"/>
              <a:t>UGI_COMP_SUB =Do not </a:t>
            </a:r>
            <a:r>
              <a:rPr lang="de-DE" dirty="0" err="1"/>
              <a:t>Allow</a:t>
            </a:r>
            <a:r>
              <a:rPr lang="de-DE" dirty="0"/>
              <a:t> Substitution</a:t>
            </a:r>
          </a:p>
          <a:p>
            <a:r>
              <a:rPr lang="de-DE" dirty="0"/>
              <a:t>UGI_LAYERD_MASK =</a:t>
            </a:r>
          </a:p>
          <a:p>
            <a:r>
              <a:rPr lang="de-DE" dirty="0"/>
              <a:t>UGI_LAYERE_MASK =</a:t>
            </a:r>
          </a:p>
          <a:p>
            <a:r>
              <a:rPr lang="de-DE" dirty="0"/>
              <a:t>UGI_LAYER_MASK =1-256</a:t>
            </a:r>
          </a:p>
          <a:p>
            <a:r>
              <a:rPr lang="de-DE" dirty="0"/>
              <a:t>UGI_LOAD_COMP =Load Components</a:t>
            </a:r>
          </a:p>
          <a:p>
            <a:r>
              <a:rPr lang="de-DE" dirty="0"/>
              <a:t>UGI_LOAD_OPTION =Load </a:t>
            </a:r>
            <a:r>
              <a:rPr lang="de-DE" dirty="0" err="1"/>
              <a:t>From</a:t>
            </a:r>
            <a:r>
              <a:rPr lang="de-DE" dirty="0"/>
              <a:t> </a:t>
            </a:r>
            <a:r>
              <a:rPr lang="de-DE" dirty="0" err="1"/>
              <a:t>Assem</a:t>
            </a:r>
            <a:r>
              <a:rPr lang="de-DE" dirty="0"/>
              <a:t> Dir</a:t>
            </a:r>
          </a:p>
          <a:p>
            <a:r>
              <a:rPr lang="de-DE" dirty="0"/>
              <a:t>UGI_LOAD_VER =Load </a:t>
            </a:r>
            <a:r>
              <a:rPr lang="de-DE" dirty="0" err="1"/>
              <a:t>Exact</a:t>
            </a:r>
            <a:r>
              <a:rPr lang="de-DE" dirty="0"/>
              <a:t> Version</a:t>
            </a:r>
          </a:p>
          <a:p>
            <a:r>
              <a:rPr lang="de-DE" dirty="0"/>
              <a:t>UGI_PROC_ASSEM =Use load_options.def </a:t>
            </a:r>
            <a:r>
              <a:rPr lang="de-DE" dirty="0" err="1"/>
              <a:t>options</a:t>
            </a:r>
            <a:endParaRPr lang="de-DE" dirty="0"/>
          </a:p>
          <a:p>
            <a:r>
              <a:rPr lang="de-DE" dirty="0"/>
              <a:t>UGI_SEARCH_DIRS =</a:t>
            </a:r>
          </a:p>
          <a:p>
            <a:r>
              <a:rPr lang="de-DE" dirty="0"/>
              <a:t>ZERO_LAYER_DEFAULT = 1</a:t>
            </a:r>
          </a:p>
        </p:txBody>
      </p:sp>
      <p:sp>
        <p:nvSpPr>
          <p:cNvPr id="4" name="Foliennummernplatzhalter 3"/>
          <p:cNvSpPr>
            <a:spLocks noGrp="1"/>
          </p:cNvSpPr>
          <p:nvPr>
            <p:ph type="sldNum" sz="quarter" idx="10"/>
          </p:nvPr>
        </p:nvSpPr>
        <p:spPr/>
        <p:txBody>
          <a:bodyPr/>
          <a:lstStyle/>
          <a:p>
            <a:pPr>
              <a:defRPr/>
            </a:pPr>
            <a:fld id="{36854407-7DE2-4C25-BDAF-4F020EC296CF}" type="slidenum">
              <a:rPr lang="de-DE" altLang="en-US" smtClean="0"/>
              <a:pPr>
                <a:defRPr/>
              </a:pPr>
              <a:t>14</a:t>
            </a:fld>
            <a:endParaRPr lang="de-DE" altLang="en-US"/>
          </a:p>
        </p:txBody>
      </p:sp>
    </p:spTree>
    <p:extLst>
      <p:ext uri="{BB962C8B-B14F-4D97-AF65-F5344CB8AC3E}">
        <p14:creationId xmlns:p14="http://schemas.microsoft.com/office/powerpoint/2010/main" val="176257253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el and Contend">
    <p:spTree>
      <p:nvGrpSpPr>
        <p:cNvPr id="1" name=""/>
        <p:cNvGrpSpPr/>
        <p:nvPr/>
      </p:nvGrpSpPr>
      <p:grpSpPr>
        <a:xfrm>
          <a:off x="0" y="0"/>
          <a:ext cx="0" cy="0"/>
          <a:chOff x="0" y="0"/>
          <a:chExt cx="0" cy="0"/>
        </a:xfrm>
      </p:grpSpPr>
      <p:sp>
        <p:nvSpPr>
          <p:cNvPr id="2" name="Titel 1"/>
          <p:cNvSpPr>
            <a:spLocks noGrp="1"/>
          </p:cNvSpPr>
          <p:nvPr>
            <p:ph type="title"/>
          </p:nvPr>
        </p:nvSpPr>
        <p:spPr>
          <a:xfrm>
            <a:off x="276225" y="409575"/>
            <a:ext cx="9391650" cy="444500"/>
          </a:xfrm>
        </p:spPr>
        <p:txBody>
          <a:bodyPr/>
          <a:lstStyle/>
          <a:p>
            <a:r>
              <a:rPr lang="de-DE"/>
              <a:t>Mastertitelformat bearbeiten</a:t>
            </a:r>
            <a:endParaRPr lang="de-DE" dirty="0"/>
          </a:p>
        </p:txBody>
      </p:sp>
      <p:sp>
        <p:nvSpPr>
          <p:cNvPr id="3" name="Inhaltsplatzhalter 2"/>
          <p:cNvSpPr>
            <a:spLocks noGrp="1"/>
          </p:cNvSpPr>
          <p:nvPr>
            <p:ph idx="1"/>
          </p:nvPr>
        </p:nvSpPr>
        <p:spPr>
          <a:xfrm>
            <a:off x="250826" y="981076"/>
            <a:ext cx="9394880" cy="1262526"/>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Tree>
    <p:extLst>
      <p:ext uri="{BB962C8B-B14F-4D97-AF65-F5344CB8AC3E}">
        <p14:creationId xmlns:p14="http://schemas.microsoft.com/office/powerpoint/2010/main" val="3911843221"/>
      </p:ext>
    </p:extLst>
  </p:cSld>
  <p:clrMapOvr>
    <a:masterClrMapping/>
  </p:clrMapOvr>
  <p:hf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titleOnly">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Mastertitelformat bearbeiten</a:t>
            </a:r>
          </a:p>
        </p:txBody>
      </p:sp>
      <p:sp>
        <p:nvSpPr>
          <p:cNvPr id="3" name="Rectangle 6">
            <a:extLst>
              <a:ext uri="{FF2B5EF4-FFF2-40B4-BE49-F238E27FC236}">
                <a16:creationId xmlns:a16="http://schemas.microsoft.com/office/drawing/2014/main" id="{C436C402-C3E5-47BE-961E-E6FDB4A27F58}"/>
              </a:ext>
            </a:extLst>
          </p:cNvPr>
          <p:cNvSpPr>
            <a:spLocks noGrp="1" noChangeArrowheads="1"/>
          </p:cNvSpPr>
          <p:nvPr>
            <p:ph type="sldNum" sz="quarter" idx="10"/>
          </p:nvPr>
        </p:nvSpPr>
        <p:spPr>
          <a:xfrm>
            <a:off x="7821613" y="6592888"/>
            <a:ext cx="2063750" cy="265112"/>
          </a:xfrm>
          <a:prstGeom prst="rect">
            <a:avLst/>
          </a:prstGeom>
        </p:spPr>
        <p:txBody>
          <a:bodyPr/>
          <a:lstStyle>
            <a:lvl1pPr algn="ctr" eaLnBrk="1" hangingPunct="1">
              <a:defRPr/>
            </a:lvl1pPr>
          </a:lstStyle>
          <a:p>
            <a:pPr>
              <a:defRPr/>
            </a:pPr>
            <a:r>
              <a:rPr lang="de-DE" altLang="en-US"/>
              <a:t>Folie </a:t>
            </a:r>
            <a:fld id="{099EAC7B-18A3-4295-A219-8DF3F46D4A6B}" type="slidenum">
              <a:rPr lang="de-DE" altLang="en-US" smtClean="0"/>
              <a:pPr>
                <a:defRPr/>
              </a:pPr>
              <a:t>‹Nr.›</a:t>
            </a:fld>
            <a:endParaRPr lang="de-DE" altLang="en-US"/>
          </a:p>
        </p:txBody>
      </p:sp>
    </p:spTree>
    <p:extLst>
      <p:ext uri="{BB962C8B-B14F-4D97-AF65-F5344CB8AC3E}">
        <p14:creationId xmlns:p14="http://schemas.microsoft.com/office/powerpoint/2010/main" val="3649852822"/>
      </p:ext>
    </p:extLst>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Capture heading">
    <p:spTree>
      <p:nvGrpSpPr>
        <p:cNvPr id="1" name=""/>
        <p:cNvGrpSpPr/>
        <p:nvPr/>
      </p:nvGrpSpPr>
      <p:grpSpPr>
        <a:xfrm>
          <a:off x="0" y="0"/>
          <a:ext cx="0" cy="0"/>
          <a:chOff x="0" y="0"/>
          <a:chExt cx="0" cy="0"/>
        </a:xfrm>
      </p:grpSpPr>
      <p:sp>
        <p:nvSpPr>
          <p:cNvPr id="2" name="Titel 1"/>
          <p:cNvSpPr>
            <a:spLocks noGrp="1"/>
          </p:cNvSpPr>
          <p:nvPr>
            <p:ph type="title"/>
          </p:nvPr>
        </p:nvSpPr>
        <p:spPr>
          <a:xfrm>
            <a:off x="782638" y="4406901"/>
            <a:ext cx="8420100" cy="897682"/>
          </a:xfrm>
        </p:spPr>
        <p:txBody>
          <a:bodyPr/>
          <a:lstStyle>
            <a:lvl1pPr algn="l">
              <a:defRPr sz="4000" b="1" cap="all"/>
            </a:lvl1pPr>
          </a:lstStyle>
          <a:p>
            <a:r>
              <a:rPr lang="de-DE"/>
              <a:t>Mastertitelformat bearbeiten</a:t>
            </a:r>
          </a:p>
        </p:txBody>
      </p:sp>
      <p:sp>
        <p:nvSpPr>
          <p:cNvPr id="3" name="Textplatzhalter 2"/>
          <p:cNvSpPr>
            <a:spLocks noGrp="1"/>
          </p:cNvSpPr>
          <p:nvPr>
            <p:ph type="body" idx="1"/>
          </p:nvPr>
        </p:nvSpPr>
        <p:spPr>
          <a:xfrm>
            <a:off x="782638" y="4006148"/>
            <a:ext cx="8420100" cy="400752"/>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de-DE"/>
              <a:t>Mastertextformat bearbeiten</a:t>
            </a:r>
          </a:p>
        </p:txBody>
      </p:sp>
    </p:spTree>
    <p:extLst>
      <p:ext uri="{BB962C8B-B14F-4D97-AF65-F5344CB8AC3E}">
        <p14:creationId xmlns:p14="http://schemas.microsoft.com/office/powerpoint/2010/main" val="1398347336"/>
      </p:ext>
    </p:extLst>
  </p:cSld>
  <p:clrMapOvr>
    <a:masterClrMapping/>
  </p:clrMapOvr>
  <p:hf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Capture Content Overview">
    <p:spTree>
      <p:nvGrpSpPr>
        <p:cNvPr id="1" name=""/>
        <p:cNvGrpSpPr/>
        <p:nvPr/>
      </p:nvGrpSpPr>
      <p:grpSpPr>
        <a:xfrm>
          <a:off x="0" y="0"/>
          <a:ext cx="0" cy="0"/>
          <a:chOff x="0" y="0"/>
          <a:chExt cx="0" cy="0"/>
        </a:xfrm>
      </p:grpSpPr>
      <p:sp>
        <p:nvSpPr>
          <p:cNvPr id="3" name="Textfeld 13">
            <a:extLst>
              <a:ext uri="{FF2B5EF4-FFF2-40B4-BE49-F238E27FC236}">
                <a16:creationId xmlns:a16="http://schemas.microsoft.com/office/drawing/2014/main" id="{278EEE12-5FB1-469A-93C0-291453DB5D1F}"/>
              </a:ext>
            </a:extLst>
          </p:cNvPr>
          <p:cNvSpPr txBox="1">
            <a:spLocks noChangeArrowheads="1"/>
          </p:cNvSpPr>
          <p:nvPr/>
        </p:nvSpPr>
        <p:spPr bwMode="auto">
          <a:xfrm>
            <a:off x="369888" y="1268413"/>
            <a:ext cx="9263062" cy="304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a:defRPr sz="1000">
                <a:solidFill>
                  <a:schemeClr val="accent2"/>
                </a:solidFill>
                <a:latin typeface="Arial Narrow" panose="020B0606020202030204" pitchFamily="34" charset="0"/>
              </a:defRPr>
            </a:lvl1pPr>
            <a:lvl2pPr marL="742950" indent="-285750" algn="ctr">
              <a:defRPr sz="1000">
                <a:solidFill>
                  <a:schemeClr val="accent2"/>
                </a:solidFill>
                <a:latin typeface="Arial Narrow" panose="020B0606020202030204" pitchFamily="34" charset="0"/>
              </a:defRPr>
            </a:lvl2pPr>
            <a:lvl3pPr marL="1143000" indent="-228600" algn="ctr">
              <a:defRPr sz="1000">
                <a:solidFill>
                  <a:schemeClr val="accent2"/>
                </a:solidFill>
                <a:latin typeface="Arial Narrow" panose="020B0606020202030204" pitchFamily="34" charset="0"/>
              </a:defRPr>
            </a:lvl3pPr>
            <a:lvl4pPr marL="1600200" indent="-228600" algn="ctr">
              <a:defRPr sz="1000">
                <a:solidFill>
                  <a:schemeClr val="accent2"/>
                </a:solidFill>
                <a:latin typeface="Arial Narrow" panose="020B0606020202030204" pitchFamily="34" charset="0"/>
              </a:defRPr>
            </a:lvl4pPr>
            <a:lvl5pPr marL="2057400" indent="-228600" algn="ctr">
              <a:defRPr sz="1000">
                <a:solidFill>
                  <a:schemeClr val="accent2"/>
                </a:solidFill>
                <a:latin typeface="Arial Narrow" panose="020B0606020202030204" pitchFamily="34" charset="0"/>
              </a:defRPr>
            </a:lvl5pPr>
            <a:lvl6pPr marL="2514600" indent="-228600" algn="ctr" eaLnBrk="0" fontAlgn="base" hangingPunct="0">
              <a:spcBef>
                <a:spcPct val="0"/>
              </a:spcBef>
              <a:spcAft>
                <a:spcPct val="0"/>
              </a:spcAft>
              <a:defRPr sz="1000">
                <a:solidFill>
                  <a:schemeClr val="accent2"/>
                </a:solidFill>
                <a:latin typeface="Arial Narrow" panose="020B0606020202030204" pitchFamily="34" charset="0"/>
              </a:defRPr>
            </a:lvl6pPr>
            <a:lvl7pPr marL="2971800" indent="-228600" algn="ctr" eaLnBrk="0" fontAlgn="base" hangingPunct="0">
              <a:spcBef>
                <a:spcPct val="0"/>
              </a:spcBef>
              <a:spcAft>
                <a:spcPct val="0"/>
              </a:spcAft>
              <a:defRPr sz="1000">
                <a:solidFill>
                  <a:schemeClr val="accent2"/>
                </a:solidFill>
                <a:latin typeface="Arial Narrow" panose="020B0606020202030204" pitchFamily="34" charset="0"/>
              </a:defRPr>
            </a:lvl7pPr>
            <a:lvl8pPr marL="3429000" indent="-228600" algn="ctr" eaLnBrk="0" fontAlgn="base" hangingPunct="0">
              <a:spcBef>
                <a:spcPct val="0"/>
              </a:spcBef>
              <a:spcAft>
                <a:spcPct val="0"/>
              </a:spcAft>
              <a:defRPr sz="1000">
                <a:solidFill>
                  <a:schemeClr val="accent2"/>
                </a:solidFill>
                <a:latin typeface="Arial Narrow" panose="020B0606020202030204" pitchFamily="34" charset="0"/>
              </a:defRPr>
            </a:lvl8pPr>
            <a:lvl9pPr marL="3886200" indent="-228600" algn="ctr" eaLnBrk="0" fontAlgn="base" hangingPunct="0">
              <a:spcBef>
                <a:spcPct val="0"/>
              </a:spcBef>
              <a:spcAft>
                <a:spcPct val="0"/>
              </a:spcAft>
              <a:defRPr sz="1000">
                <a:solidFill>
                  <a:schemeClr val="accent2"/>
                </a:solidFill>
                <a:latin typeface="Arial Narrow" panose="020B0606020202030204" pitchFamily="34" charset="0"/>
              </a:defRPr>
            </a:lvl9pPr>
          </a:lstStyle>
          <a:p>
            <a:pPr algn="l" eaLnBrk="1" hangingPunct="1">
              <a:lnSpc>
                <a:spcPct val="150000"/>
              </a:lnSpc>
            </a:pPr>
            <a:r>
              <a:rPr lang="de-DE" altLang="en-US" sz="3200">
                <a:solidFill>
                  <a:schemeClr val="tx1"/>
                </a:solidFill>
                <a:latin typeface="Arial" panose="020B0604020202020204" pitchFamily="34" charset="0"/>
              </a:rPr>
              <a:t>Abschnitt 1</a:t>
            </a:r>
          </a:p>
          <a:p>
            <a:pPr algn="l" eaLnBrk="1" hangingPunct="1">
              <a:lnSpc>
                <a:spcPct val="150000"/>
              </a:lnSpc>
            </a:pPr>
            <a:r>
              <a:rPr lang="de-DE" altLang="en-US" sz="3200">
                <a:solidFill>
                  <a:schemeClr val="tx1"/>
                </a:solidFill>
                <a:latin typeface="Arial" panose="020B0604020202020204" pitchFamily="34" charset="0"/>
              </a:rPr>
              <a:t>Abschnitt 2</a:t>
            </a:r>
          </a:p>
          <a:p>
            <a:pPr algn="l" eaLnBrk="1" hangingPunct="1">
              <a:lnSpc>
                <a:spcPct val="150000"/>
              </a:lnSpc>
            </a:pPr>
            <a:r>
              <a:rPr lang="de-DE" altLang="en-US" sz="3200">
                <a:solidFill>
                  <a:schemeClr val="tx1"/>
                </a:solidFill>
                <a:latin typeface="Arial" panose="020B0604020202020204" pitchFamily="34" charset="0"/>
              </a:rPr>
              <a:t>Abschnitt 3</a:t>
            </a:r>
          </a:p>
          <a:p>
            <a:pPr algn="l" eaLnBrk="1" hangingPunct="1">
              <a:lnSpc>
                <a:spcPct val="150000"/>
              </a:lnSpc>
            </a:pPr>
            <a:r>
              <a:rPr lang="de-DE" altLang="en-US" sz="3200">
                <a:solidFill>
                  <a:schemeClr val="tx1"/>
                </a:solidFill>
                <a:latin typeface="Arial" panose="020B0604020202020204" pitchFamily="34" charset="0"/>
              </a:rPr>
              <a:t>Abschnitt 4</a:t>
            </a:r>
          </a:p>
        </p:txBody>
      </p:sp>
      <p:sp>
        <p:nvSpPr>
          <p:cNvPr id="4" name="Titel 3"/>
          <p:cNvSpPr>
            <a:spLocks noGrp="1"/>
          </p:cNvSpPr>
          <p:nvPr>
            <p:ph type="title"/>
          </p:nvPr>
        </p:nvSpPr>
        <p:spPr/>
        <p:txBody>
          <a:bodyPr/>
          <a:lstStyle/>
          <a:p>
            <a:r>
              <a:rPr lang="de-DE"/>
              <a:t>Mastertitelformat bearbeiten</a:t>
            </a:r>
            <a:endParaRPr lang="de-DE" dirty="0"/>
          </a:p>
        </p:txBody>
      </p:sp>
    </p:spTree>
    <p:extLst>
      <p:ext uri="{BB962C8B-B14F-4D97-AF65-F5344CB8AC3E}">
        <p14:creationId xmlns:p14="http://schemas.microsoft.com/office/powerpoint/2010/main" val="1519717986"/>
      </p:ext>
    </p:extLst>
  </p:cSld>
  <p:clrMapOvr>
    <a:masterClrMapping/>
  </p:clrMapOvr>
  <p:hf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xAndObj">
  <p:cSld name="Titel, Text und Inhal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25C2FF3-6BCD-4290-9428-554B0AE24E58}"/>
              </a:ext>
            </a:extLst>
          </p:cNvPr>
          <p:cNvSpPr>
            <a:spLocks noGrp="1"/>
          </p:cNvSpPr>
          <p:nvPr>
            <p:ph type="title"/>
          </p:nvPr>
        </p:nvSpPr>
        <p:spPr>
          <a:xfrm>
            <a:off x="134938" y="396875"/>
            <a:ext cx="7656512" cy="471488"/>
          </a:xfrm>
        </p:spPr>
        <p:txBody>
          <a:bodyPr/>
          <a:lstStyle/>
          <a:p>
            <a:r>
              <a:rPr lang="de-DE"/>
              <a:t>Mastertitelformat bearbeiten</a:t>
            </a:r>
            <a:endParaRPr lang="en-GB"/>
          </a:p>
        </p:txBody>
      </p:sp>
      <p:sp>
        <p:nvSpPr>
          <p:cNvPr id="3" name="Textplatzhalter 2">
            <a:extLst>
              <a:ext uri="{FF2B5EF4-FFF2-40B4-BE49-F238E27FC236}">
                <a16:creationId xmlns:a16="http://schemas.microsoft.com/office/drawing/2014/main" id="{D7DCAC69-74E9-477D-970A-5CCBA61930EF}"/>
              </a:ext>
            </a:extLst>
          </p:cNvPr>
          <p:cNvSpPr>
            <a:spLocks noGrp="1"/>
          </p:cNvSpPr>
          <p:nvPr>
            <p:ph type="body" sz="half" idx="1"/>
          </p:nvPr>
        </p:nvSpPr>
        <p:spPr>
          <a:xfrm>
            <a:off x="134938" y="931863"/>
            <a:ext cx="4730750" cy="176212"/>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GB"/>
          </a:p>
        </p:txBody>
      </p:sp>
      <p:sp>
        <p:nvSpPr>
          <p:cNvPr id="4" name="Inhaltsplatzhalter 3">
            <a:extLst>
              <a:ext uri="{FF2B5EF4-FFF2-40B4-BE49-F238E27FC236}">
                <a16:creationId xmlns:a16="http://schemas.microsoft.com/office/drawing/2014/main" id="{4652A4F6-B673-454E-8181-2B528F6EBA8E}"/>
              </a:ext>
            </a:extLst>
          </p:cNvPr>
          <p:cNvSpPr>
            <a:spLocks noGrp="1"/>
          </p:cNvSpPr>
          <p:nvPr>
            <p:ph sz="half" idx="2"/>
          </p:nvPr>
        </p:nvSpPr>
        <p:spPr>
          <a:xfrm>
            <a:off x="5018088" y="931863"/>
            <a:ext cx="4730750" cy="176212"/>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GB"/>
          </a:p>
        </p:txBody>
      </p:sp>
      <p:sp>
        <p:nvSpPr>
          <p:cNvPr id="5" name="Foliennummernplatzhalter 4">
            <a:extLst>
              <a:ext uri="{FF2B5EF4-FFF2-40B4-BE49-F238E27FC236}">
                <a16:creationId xmlns:a16="http://schemas.microsoft.com/office/drawing/2014/main" id="{5F9E06DD-2F12-4A28-90E4-DFFC0AECE3FF}"/>
              </a:ext>
            </a:extLst>
          </p:cNvPr>
          <p:cNvSpPr>
            <a:spLocks noGrp="1"/>
          </p:cNvSpPr>
          <p:nvPr>
            <p:ph type="sldNum" sz="quarter" idx="10"/>
          </p:nvPr>
        </p:nvSpPr>
        <p:spPr>
          <a:xfrm>
            <a:off x="7488238" y="6592888"/>
            <a:ext cx="2063750" cy="265112"/>
          </a:xfrm>
        </p:spPr>
        <p:txBody>
          <a:bodyPr/>
          <a:lstStyle>
            <a:lvl1pPr algn="ctr" eaLnBrk="1" hangingPunct="1">
              <a:defRPr/>
            </a:lvl1pPr>
          </a:lstStyle>
          <a:p>
            <a:pPr>
              <a:defRPr/>
            </a:pPr>
            <a:r>
              <a:rPr lang="de-DE" altLang="en-US"/>
              <a:t>Folie </a:t>
            </a:r>
            <a:fld id="{3EFF883F-B2FB-46A5-8866-930548EE1C69}" type="slidenum">
              <a:rPr lang="de-DE" altLang="en-US"/>
              <a:pPr>
                <a:defRPr/>
              </a:pPr>
              <a:t>‹Nr.›</a:t>
            </a:fld>
            <a:endParaRPr lang="de-DE" altLang="en-US"/>
          </a:p>
        </p:txBody>
      </p:sp>
    </p:spTree>
    <p:extLst>
      <p:ext uri="{BB962C8B-B14F-4D97-AF65-F5344CB8AC3E}">
        <p14:creationId xmlns:p14="http://schemas.microsoft.com/office/powerpoint/2010/main" val="1566024827"/>
      </p:ext>
    </p:extLst>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FFFFFF"/>
            </a:gs>
            <a:gs pos="100000">
              <a:srgbClr val="ECECEC"/>
            </a:gs>
          </a:gsLst>
          <a:lin ang="5400000" scaled="1"/>
        </a:gradFill>
        <a:effectLst/>
      </p:bgPr>
    </p:bg>
    <p:spTree>
      <p:nvGrpSpPr>
        <p:cNvPr id="1" name=""/>
        <p:cNvGrpSpPr/>
        <p:nvPr/>
      </p:nvGrpSpPr>
      <p:grpSpPr>
        <a:xfrm>
          <a:off x="0" y="0"/>
          <a:ext cx="0" cy="0"/>
          <a:chOff x="0" y="0"/>
          <a:chExt cx="0" cy="0"/>
        </a:xfrm>
      </p:grpSpPr>
      <p:sp>
        <p:nvSpPr>
          <p:cNvPr id="1026" name="Rectangle 39">
            <a:extLst>
              <a:ext uri="{FF2B5EF4-FFF2-40B4-BE49-F238E27FC236}">
                <a16:creationId xmlns:a16="http://schemas.microsoft.com/office/drawing/2014/main" id="{052DF751-83D3-4BBC-8223-BAB29D482AA9}"/>
              </a:ext>
            </a:extLst>
          </p:cNvPr>
          <p:cNvSpPr>
            <a:spLocks noChangeArrowheads="1"/>
          </p:cNvSpPr>
          <p:nvPr/>
        </p:nvSpPr>
        <p:spPr bwMode="auto">
          <a:xfrm>
            <a:off x="3175" y="0"/>
            <a:ext cx="9902825" cy="908050"/>
          </a:xfrm>
          <a:prstGeom prst="rect">
            <a:avLst/>
          </a:prstGeom>
          <a:gradFill rotWithShape="0">
            <a:gsLst>
              <a:gs pos="0">
                <a:srgbClr val="DDE5FF"/>
              </a:gs>
              <a:gs pos="50000">
                <a:srgbClr val="8DA8FF"/>
              </a:gs>
              <a:gs pos="100000">
                <a:srgbClr val="DDE5FF"/>
              </a:gs>
            </a:gsLst>
            <a:lin ang="0" scaled="1"/>
          </a:gradFill>
          <a:ln>
            <a:noFill/>
          </a:ln>
          <a:extLst>
            <a:ext uri="{91240B29-F687-4F45-9708-019B960494DF}">
              <a14:hiddenLine xmlns:a14="http://schemas.microsoft.com/office/drawing/2010/main" w="6350">
                <a:solidFill>
                  <a:srgbClr val="000000"/>
                </a:solidFill>
                <a:miter lim="800000"/>
                <a:headEnd/>
                <a:tailEnd/>
              </a14:hiddenLine>
            </a:ext>
          </a:extLst>
        </p:spPr>
        <p:txBody>
          <a:bodyPr lIns="0" tIns="0" rIns="0" bIns="0" anchor="ctr"/>
          <a:lstStyle>
            <a:lvl1pPr algn="ctr">
              <a:defRPr sz="1000">
                <a:solidFill>
                  <a:schemeClr val="accent2"/>
                </a:solidFill>
                <a:latin typeface="Arial Narrow" panose="020B0606020202030204" pitchFamily="34" charset="0"/>
              </a:defRPr>
            </a:lvl1pPr>
            <a:lvl2pPr marL="742950" indent="-285750" algn="ctr">
              <a:defRPr sz="1000">
                <a:solidFill>
                  <a:schemeClr val="accent2"/>
                </a:solidFill>
                <a:latin typeface="Arial Narrow" panose="020B0606020202030204" pitchFamily="34" charset="0"/>
              </a:defRPr>
            </a:lvl2pPr>
            <a:lvl3pPr marL="1143000" indent="-228600" algn="ctr">
              <a:defRPr sz="1000">
                <a:solidFill>
                  <a:schemeClr val="accent2"/>
                </a:solidFill>
                <a:latin typeface="Arial Narrow" panose="020B0606020202030204" pitchFamily="34" charset="0"/>
              </a:defRPr>
            </a:lvl3pPr>
            <a:lvl4pPr marL="1600200" indent="-228600" algn="ctr">
              <a:defRPr sz="1000">
                <a:solidFill>
                  <a:schemeClr val="accent2"/>
                </a:solidFill>
                <a:latin typeface="Arial Narrow" panose="020B0606020202030204" pitchFamily="34" charset="0"/>
              </a:defRPr>
            </a:lvl4pPr>
            <a:lvl5pPr marL="2057400" indent="-228600" algn="ctr">
              <a:defRPr sz="1000">
                <a:solidFill>
                  <a:schemeClr val="accent2"/>
                </a:solidFill>
                <a:latin typeface="Arial Narrow" panose="020B0606020202030204" pitchFamily="34" charset="0"/>
              </a:defRPr>
            </a:lvl5pPr>
            <a:lvl6pPr marL="2514600" indent="-228600" algn="ctr" eaLnBrk="0" fontAlgn="base" hangingPunct="0">
              <a:spcBef>
                <a:spcPct val="0"/>
              </a:spcBef>
              <a:spcAft>
                <a:spcPct val="0"/>
              </a:spcAft>
              <a:defRPr sz="1000">
                <a:solidFill>
                  <a:schemeClr val="accent2"/>
                </a:solidFill>
                <a:latin typeface="Arial Narrow" panose="020B0606020202030204" pitchFamily="34" charset="0"/>
              </a:defRPr>
            </a:lvl6pPr>
            <a:lvl7pPr marL="2971800" indent="-228600" algn="ctr" eaLnBrk="0" fontAlgn="base" hangingPunct="0">
              <a:spcBef>
                <a:spcPct val="0"/>
              </a:spcBef>
              <a:spcAft>
                <a:spcPct val="0"/>
              </a:spcAft>
              <a:defRPr sz="1000">
                <a:solidFill>
                  <a:schemeClr val="accent2"/>
                </a:solidFill>
                <a:latin typeface="Arial Narrow" panose="020B0606020202030204" pitchFamily="34" charset="0"/>
              </a:defRPr>
            </a:lvl7pPr>
            <a:lvl8pPr marL="3429000" indent="-228600" algn="ctr" eaLnBrk="0" fontAlgn="base" hangingPunct="0">
              <a:spcBef>
                <a:spcPct val="0"/>
              </a:spcBef>
              <a:spcAft>
                <a:spcPct val="0"/>
              </a:spcAft>
              <a:defRPr sz="1000">
                <a:solidFill>
                  <a:schemeClr val="accent2"/>
                </a:solidFill>
                <a:latin typeface="Arial Narrow" panose="020B0606020202030204" pitchFamily="34" charset="0"/>
              </a:defRPr>
            </a:lvl8pPr>
            <a:lvl9pPr marL="3886200" indent="-228600" algn="ctr" eaLnBrk="0" fontAlgn="base" hangingPunct="0">
              <a:spcBef>
                <a:spcPct val="0"/>
              </a:spcBef>
              <a:spcAft>
                <a:spcPct val="0"/>
              </a:spcAft>
              <a:defRPr sz="1000">
                <a:solidFill>
                  <a:schemeClr val="accent2"/>
                </a:solidFill>
                <a:latin typeface="Arial Narrow" panose="020B0606020202030204" pitchFamily="34" charset="0"/>
              </a:defRPr>
            </a:lvl9pPr>
          </a:lstStyle>
          <a:p>
            <a:pPr eaLnBrk="1" hangingPunct="1">
              <a:spcBef>
                <a:spcPct val="50000"/>
              </a:spcBef>
            </a:pPr>
            <a:endParaRPr lang="de-DE" altLang="en-US"/>
          </a:p>
        </p:txBody>
      </p:sp>
      <p:sp>
        <p:nvSpPr>
          <p:cNvPr id="1027" name="Rectangle 15">
            <a:extLst>
              <a:ext uri="{FF2B5EF4-FFF2-40B4-BE49-F238E27FC236}">
                <a16:creationId xmlns:a16="http://schemas.microsoft.com/office/drawing/2014/main" id="{B5B0E199-841C-43EB-80D3-5BD8438A7F40}"/>
              </a:ext>
            </a:extLst>
          </p:cNvPr>
          <p:cNvSpPr>
            <a:spLocks noGrp="1" noChangeArrowheads="1"/>
          </p:cNvSpPr>
          <p:nvPr>
            <p:ph type="title"/>
          </p:nvPr>
        </p:nvSpPr>
        <p:spPr bwMode="auto">
          <a:xfrm>
            <a:off x="247650" y="409575"/>
            <a:ext cx="9391650" cy="444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lvl="0"/>
            <a:endParaRPr lang="de-DE" altLang="en-US"/>
          </a:p>
        </p:txBody>
      </p:sp>
      <p:sp>
        <p:nvSpPr>
          <p:cNvPr id="1028" name="Rectangle 23">
            <a:extLst>
              <a:ext uri="{FF2B5EF4-FFF2-40B4-BE49-F238E27FC236}">
                <a16:creationId xmlns:a16="http://schemas.microsoft.com/office/drawing/2014/main" id="{1C9A2A19-70C6-451A-AA1F-41FA65CC01B4}"/>
              </a:ext>
            </a:extLst>
          </p:cNvPr>
          <p:cNvSpPr>
            <a:spLocks noChangeArrowheads="1"/>
          </p:cNvSpPr>
          <p:nvPr/>
        </p:nvSpPr>
        <p:spPr bwMode="auto">
          <a:xfrm>
            <a:off x="9153525" y="6664325"/>
            <a:ext cx="552450" cy="139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lgn="ctr">
              <a:defRPr sz="1000">
                <a:solidFill>
                  <a:schemeClr val="accent2"/>
                </a:solidFill>
                <a:latin typeface="Arial Narrow" panose="020B0606020202030204" pitchFamily="34" charset="0"/>
              </a:defRPr>
            </a:lvl1pPr>
            <a:lvl2pPr marL="742950" indent="-285750" algn="ctr">
              <a:defRPr sz="1000">
                <a:solidFill>
                  <a:schemeClr val="accent2"/>
                </a:solidFill>
                <a:latin typeface="Arial Narrow" panose="020B0606020202030204" pitchFamily="34" charset="0"/>
              </a:defRPr>
            </a:lvl2pPr>
            <a:lvl3pPr marL="1143000" indent="-228600" algn="ctr">
              <a:defRPr sz="1000">
                <a:solidFill>
                  <a:schemeClr val="accent2"/>
                </a:solidFill>
                <a:latin typeface="Arial Narrow" panose="020B0606020202030204" pitchFamily="34" charset="0"/>
              </a:defRPr>
            </a:lvl3pPr>
            <a:lvl4pPr marL="1600200" indent="-228600" algn="ctr">
              <a:defRPr sz="1000">
                <a:solidFill>
                  <a:schemeClr val="accent2"/>
                </a:solidFill>
                <a:latin typeface="Arial Narrow" panose="020B0606020202030204" pitchFamily="34" charset="0"/>
              </a:defRPr>
            </a:lvl4pPr>
            <a:lvl5pPr marL="2057400" indent="-228600" algn="ctr">
              <a:defRPr sz="1000">
                <a:solidFill>
                  <a:schemeClr val="accent2"/>
                </a:solidFill>
                <a:latin typeface="Arial Narrow" panose="020B0606020202030204" pitchFamily="34" charset="0"/>
              </a:defRPr>
            </a:lvl5pPr>
            <a:lvl6pPr marL="2514600" indent="-228600" algn="ctr" eaLnBrk="0" fontAlgn="base" hangingPunct="0">
              <a:spcBef>
                <a:spcPct val="0"/>
              </a:spcBef>
              <a:spcAft>
                <a:spcPct val="0"/>
              </a:spcAft>
              <a:defRPr sz="1000">
                <a:solidFill>
                  <a:schemeClr val="accent2"/>
                </a:solidFill>
                <a:latin typeface="Arial Narrow" panose="020B0606020202030204" pitchFamily="34" charset="0"/>
              </a:defRPr>
            </a:lvl6pPr>
            <a:lvl7pPr marL="2971800" indent="-228600" algn="ctr" eaLnBrk="0" fontAlgn="base" hangingPunct="0">
              <a:spcBef>
                <a:spcPct val="0"/>
              </a:spcBef>
              <a:spcAft>
                <a:spcPct val="0"/>
              </a:spcAft>
              <a:defRPr sz="1000">
                <a:solidFill>
                  <a:schemeClr val="accent2"/>
                </a:solidFill>
                <a:latin typeface="Arial Narrow" panose="020B0606020202030204" pitchFamily="34" charset="0"/>
              </a:defRPr>
            </a:lvl7pPr>
            <a:lvl8pPr marL="3429000" indent="-228600" algn="ctr" eaLnBrk="0" fontAlgn="base" hangingPunct="0">
              <a:spcBef>
                <a:spcPct val="0"/>
              </a:spcBef>
              <a:spcAft>
                <a:spcPct val="0"/>
              </a:spcAft>
              <a:defRPr sz="1000">
                <a:solidFill>
                  <a:schemeClr val="accent2"/>
                </a:solidFill>
                <a:latin typeface="Arial Narrow" panose="020B0606020202030204" pitchFamily="34" charset="0"/>
              </a:defRPr>
            </a:lvl8pPr>
            <a:lvl9pPr marL="3886200" indent="-228600" algn="ctr" eaLnBrk="0" fontAlgn="base" hangingPunct="0">
              <a:spcBef>
                <a:spcPct val="0"/>
              </a:spcBef>
              <a:spcAft>
                <a:spcPct val="0"/>
              </a:spcAft>
              <a:defRPr sz="1000">
                <a:solidFill>
                  <a:schemeClr val="accent2"/>
                </a:solidFill>
                <a:latin typeface="Arial Narrow" panose="020B0606020202030204" pitchFamily="34" charset="0"/>
              </a:defRPr>
            </a:lvl9pPr>
          </a:lstStyle>
          <a:p>
            <a:pPr algn="r"/>
            <a:fld id="{0E273EF4-8A78-4E8E-840F-A8E1E1E2C718}" type="slidenum">
              <a:rPr lang="de-DE" altLang="en-US" sz="900">
                <a:solidFill>
                  <a:schemeClr val="tx1"/>
                </a:solidFill>
                <a:latin typeface="Arial" panose="020B0604020202020204" pitchFamily="34" charset="0"/>
              </a:rPr>
              <a:pPr algn="r"/>
              <a:t>‹Nr.›</a:t>
            </a:fld>
            <a:r>
              <a:rPr lang="de-DE" altLang="en-US" sz="900">
                <a:solidFill>
                  <a:schemeClr val="tx1"/>
                </a:solidFill>
                <a:latin typeface="Arial" panose="020B0604020202020204" pitchFamily="34" charset="0"/>
              </a:rPr>
              <a:t> </a:t>
            </a:r>
          </a:p>
        </p:txBody>
      </p:sp>
      <p:sp>
        <p:nvSpPr>
          <p:cNvPr id="1029" name="Text Box 50">
            <a:extLst>
              <a:ext uri="{FF2B5EF4-FFF2-40B4-BE49-F238E27FC236}">
                <a16:creationId xmlns:a16="http://schemas.microsoft.com/office/drawing/2014/main" id="{8FEA45BB-C3E3-4A60-9D4E-2A8B848DCFFC}"/>
              </a:ext>
            </a:extLst>
          </p:cNvPr>
          <p:cNvSpPr txBox="1">
            <a:spLocks noChangeArrowheads="1"/>
          </p:cNvSpPr>
          <p:nvPr/>
        </p:nvSpPr>
        <p:spPr bwMode="auto">
          <a:xfrm>
            <a:off x="214313" y="6654800"/>
            <a:ext cx="8431212" cy="138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dash"/>
                <a:miter lim="800000"/>
                <a:headEnd/>
                <a:tailEnd/>
              </a14:hiddenLine>
            </a:ext>
          </a:extLst>
        </p:spPr>
        <p:txBody>
          <a:bodyPr lIns="0" tIns="0" rIns="0" bIns="0">
            <a:spAutoFit/>
          </a:bodyPr>
          <a:lstStyle>
            <a:lvl1pPr eaLnBrk="0" hangingPunct="0">
              <a:defRPr sz="1000">
                <a:solidFill>
                  <a:schemeClr val="accent2"/>
                </a:solidFill>
                <a:latin typeface="Arial Narrow" pitchFamily="34" charset="0"/>
              </a:defRPr>
            </a:lvl1pPr>
            <a:lvl2pPr marL="742950" indent="-285750" eaLnBrk="0" hangingPunct="0">
              <a:defRPr sz="1000">
                <a:solidFill>
                  <a:schemeClr val="accent2"/>
                </a:solidFill>
                <a:latin typeface="Arial Narrow" pitchFamily="34" charset="0"/>
              </a:defRPr>
            </a:lvl2pPr>
            <a:lvl3pPr marL="1143000" indent="-228600" eaLnBrk="0" hangingPunct="0">
              <a:defRPr sz="1000">
                <a:solidFill>
                  <a:schemeClr val="accent2"/>
                </a:solidFill>
                <a:latin typeface="Arial Narrow" pitchFamily="34" charset="0"/>
              </a:defRPr>
            </a:lvl3pPr>
            <a:lvl4pPr marL="1600200" indent="-228600" eaLnBrk="0" hangingPunct="0">
              <a:defRPr sz="1000">
                <a:solidFill>
                  <a:schemeClr val="accent2"/>
                </a:solidFill>
                <a:latin typeface="Arial Narrow" pitchFamily="34" charset="0"/>
              </a:defRPr>
            </a:lvl4pPr>
            <a:lvl5pPr marL="2057400" indent="-228600" eaLnBrk="0" hangingPunct="0">
              <a:defRPr sz="1000">
                <a:solidFill>
                  <a:schemeClr val="accent2"/>
                </a:solidFill>
                <a:latin typeface="Arial Narrow" pitchFamily="34" charset="0"/>
              </a:defRPr>
            </a:lvl5pPr>
            <a:lvl6pPr marL="2514600" indent="-228600" algn="ctr" eaLnBrk="0" fontAlgn="base" hangingPunct="0">
              <a:spcBef>
                <a:spcPct val="0"/>
              </a:spcBef>
              <a:spcAft>
                <a:spcPct val="0"/>
              </a:spcAft>
              <a:defRPr sz="1000">
                <a:solidFill>
                  <a:schemeClr val="accent2"/>
                </a:solidFill>
                <a:latin typeface="Arial Narrow" pitchFamily="34" charset="0"/>
              </a:defRPr>
            </a:lvl6pPr>
            <a:lvl7pPr marL="2971800" indent="-228600" algn="ctr" eaLnBrk="0" fontAlgn="base" hangingPunct="0">
              <a:spcBef>
                <a:spcPct val="0"/>
              </a:spcBef>
              <a:spcAft>
                <a:spcPct val="0"/>
              </a:spcAft>
              <a:defRPr sz="1000">
                <a:solidFill>
                  <a:schemeClr val="accent2"/>
                </a:solidFill>
                <a:latin typeface="Arial Narrow" pitchFamily="34" charset="0"/>
              </a:defRPr>
            </a:lvl7pPr>
            <a:lvl8pPr marL="3429000" indent="-228600" algn="ctr" eaLnBrk="0" fontAlgn="base" hangingPunct="0">
              <a:spcBef>
                <a:spcPct val="0"/>
              </a:spcBef>
              <a:spcAft>
                <a:spcPct val="0"/>
              </a:spcAft>
              <a:defRPr sz="1000">
                <a:solidFill>
                  <a:schemeClr val="accent2"/>
                </a:solidFill>
                <a:latin typeface="Arial Narrow" pitchFamily="34" charset="0"/>
              </a:defRPr>
            </a:lvl8pPr>
            <a:lvl9pPr marL="3886200" indent="-228600" algn="ctr" eaLnBrk="0" fontAlgn="base" hangingPunct="0">
              <a:spcBef>
                <a:spcPct val="0"/>
              </a:spcBef>
              <a:spcAft>
                <a:spcPct val="0"/>
              </a:spcAft>
              <a:defRPr sz="1000">
                <a:solidFill>
                  <a:schemeClr val="accent2"/>
                </a:solidFill>
                <a:latin typeface="Arial Narrow" pitchFamily="34" charset="0"/>
              </a:defRPr>
            </a:lvl9pPr>
          </a:lstStyle>
          <a:p>
            <a:pPr eaLnBrk="1" hangingPunct="1">
              <a:spcBef>
                <a:spcPct val="50000"/>
              </a:spcBef>
              <a:defRPr/>
            </a:pPr>
            <a:r>
              <a:rPr lang="en-GB" sz="900" b="1" dirty="0">
                <a:solidFill>
                  <a:schemeClr val="tx1"/>
                </a:solidFill>
              </a:rPr>
              <a:t>(c)</a:t>
            </a:r>
            <a:r>
              <a:rPr lang="en-US" sz="900" b="1" i="1" dirty="0">
                <a:solidFill>
                  <a:schemeClr val="tx1"/>
                </a:solidFill>
                <a:latin typeface="+mj-lt"/>
              </a:rPr>
              <a:t>addPLM</a:t>
            </a:r>
            <a:r>
              <a:rPr lang="de-DE" sz="900" b="1" i="1" dirty="0">
                <a:solidFill>
                  <a:schemeClr val="tx1"/>
                </a:solidFill>
                <a:latin typeface="+mj-lt"/>
              </a:rPr>
              <a:t> - GmbH</a:t>
            </a:r>
            <a:r>
              <a:rPr lang="de-DE" sz="900" b="1" dirty="0">
                <a:solidFill>
                  <a:schemeClr val="tx1"/>
                </a:solidFill>
                <a:latin typeface="+mj-lt"/>
              </a:rPr>
              <a:t> </a:t>
            </a:r>
            <a:r>
              <a:rPr lang="de-DE" sz="900" dirty="0">
                <a:solidFill>
                  <a:schemeClr val="tx1"/>
                </a:solidFill>
                <a:latin typeface="+mj-lt"/>
              </a:rPr>
              <a:t> [Dokument:#</a:t>
            </a:r>
            <a:r>
              <a:rPr lang="de-DE" sz="900" dirty="0" err="1">
                <a:solidFill>
                  <a:schemeClr val="tx1"/>
                </a:solidFill>
                <a:latin typeface="+mj-lt"/>
              </a:rPr>
              <a:t>Doc_NE</a:t>
            </a:r>
            <a:r>
              <a:rPr lang="de-DE" sz="900" dirty="0">
                <a:solidFill>
                  <a:schemeClr val="tx1"/>
                </a:solidFill>
                <a:latin typeface="+mj-lt"/>
              </a:rPr>
              <a:t>#] - [Autor:#</a:t>
            </a:r>
            <a:r>
              <a:rPr lang="de-DE" sz="900" dirty="0" err="1">
                <a:solidFill>
                  <a:schemeClr val="tx1"/>
                </a:solidFill>
                <a:latin typeface="+mj-lt"/>
              </a:rPr>
              <a:t>ma_namk</a:t>
            </a:r>
            <a:r>
              <a:rPr lang="de-DE" sz="900" dirty="0">
                <a:solidFill>
                  <a:schemeClr val="tx1"/>
                </a:solidFill>
                <a:latin typeface="+mj-lt"/>
              </a:rPr>
              <a:t>#] - [Output:</a:t>
            </a:r>
            <a:fld id="{BF5E3F55-57DE-49FB-B627-359D699C8BDA}" type="datetime1">
              <a:rPr lang="de-DE" sz="900" smtClean="0">
                <a:solidFill>
                  <a:schemeClr val="tx1"/>
                </a:solidFill>
                <a:latin typeface="+mj-lt"/>
              </a:rPr>
              <a:pPr eaLnBrk="1" hangingPunct="1">
                <a:spcBef>
                  <a:spcPct val="50000"/>
                </a:spcBef>
                <a:defRPr/>
              </a:pPr>
              <a:t>05.02.2018</a:t>
            </a:fld>
            <a:r>
              <a:rPr lang="de-DE" sz="900" dirty="0">
                <a:solidFill>
                  <a:schemeClr val="tx1"/>
                </a:solidFill>
                <a:latin typeface="+mj-lt"/>
              </a:rPr>
              <a:t>]</a:t>
            </a:r>
          </a:p>
        </p:txBody>
      </p:sp>
      <p:sp>
        <p:nvSpPr>
          <p:cNvPr id="1030" name="Rectangle 59">
            <a:extLst>
              <a:ext uri="{FF2B5EF4-FFF2-40B4-BE49-F238E27FC236}">
                <a16:creationId xmlns:a16="http://schemas.microsoft.com/office/drawing/2014/main" id="{1DEB2F07-80FF-4803-9379-CAFCA7C37340}"/>
              </a:ext>
            </a:extLst>
          </p:cNvPr>
          <p:cNvSpPr>
            <a:spLocks noGrp="1" noChangeArrowheads="1"/>
          </p:cNvSpPr>
          <p:nvPr>
            <p:ph type="body" idx="1"/>
          </p:nvPr>
        </p:nvSpPr>
        <p:spPr bwMode="auto">
          <a:xfrm>
            <a:off x="250825" y="981075"/>
            <a:ext cx="9355138" cy="819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t" anchorCtr="0" compatLnSpc="1">
            <a:prstTxWarp prst="textNoShape">
              <a:avLst/>
            </a:prstTxWarp>
            <a:spAutoFit/>
          </a:bodyPr>
          <a:lstStyle/>
          <a:p>
            <a:pPr lvl="0"/>
            <a:r>
              <a:rPr lang="de-DE" altLang="de-DE"/>
              <a:t>Klicken Sie, um die Textformatierung des Masters zu bearbeiten</a:t>
            </a:r>
          </a:p>
          <a:p>
            <a:pPr lvl="1"/>
            <a:r>
              <a:rPr lang="de-DE" altLang="en-US"/>
              <a:t>Zweite Ebene</a:t>
            </a:r>
          </a:p>
          <a:p>
            <a:pPr lvl="2"/>
            <a:r>
              <a:rPr lang="de-DE" altLang="en-US"/>
              <a:t>Dritte Ebene</a:t>
            </a:r>
          </a:p>
        </p:txBody>
      </p:sp>
      <p:sp>
        <p:nvSpPr>
          <p:cNvPr id="1031" name="Line 34">
            <a:extLst>
              <a:ext uri="{FF2B5EF4-FFF2-40B4-BE49-F238E27FC236}">
                <a16:creationId xmlns:a16="http://schemas.microsoft.com/office/drawing/2014/main" id="{8F4F3939-DE5E-4B04-8179-0E4B3605E496}"/>
              </a:ext>
            </a:extLst>
          </p:cNvPr>
          <p:cNvSpPr>
            <a:spLocks noChangeShapeType="1"/>
          </p:cNvSpPr>
          <p:nvPr/>
        </p:nvSpPr>
        <p:spPr bwMode="auto">
          <a:xfrm>
            <a:off x="0" y="6597650"/>
            <a:ext cx="9906000" cy="0"/>
          </a:xfrm>
          <a:prstGeom prst="line">
            <a:avLst/>
          </a:prstGeom>
          <a:noFill/>
          <a:ln w="6350">
            <a:solidFill>
              <a:schemeClr val="tx1"/>
            </a:solidFill>
            <a:round/>
            <a:headEnd/>
            <a:tailEnd/>
          </a:ln>
          <a:extLst>
            <a:ext uri="{909E8E84-426E-40DD-AFC4-6F175D3DCCD1}">
              <a14:hiddenFill xmlns:a14="http://schemas.microsoft.com/office/drawing/2010/main">
                <a:noFill/>
              </a14:hiddenFill>
            </a:ext>
          </a:extLst>
        </p:spPr>
        <p:txBody>
          <a:bodyPr lIns="0" tIns="0" rIns="0" bIns="0">
            <a:spAutoFit/>
          </a:bodyPr>
          <a:lstStyle/>
          <a:p>
            <a:endParaRPr lang="en-GB"/>
          </a:p>
        </p:txBody>
      </p:sp>
      <p:pic>
        <p:nvPicPr>
          <p:cNvPr id="1032" name="Picture 2" descr="V:\JobManager\ProgEntw\Ver02\08-Icons-und-Logos\LogosZurSoftware\PlmJobManagerTradeMarkLogoV2.png">
            <a:extLst>
              <a:ext uri="{FF2B5EF4-FFF2-40B4-BE49-F238E27FC236}">
                <a16:creationId xmlns:a16="http://schemas.microsoft.com/office/drawing/2014/main" id="{CDB96A24-F2A9-43D2-82F2-078E02D3338C}"/>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229600" y="115888"/>
            <a:ext cx="1501775" cy="555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Rectangle 39">
            <a:extLst>
              <a:ext uri="{FF2B5EF4-FFF2-40B4-BE49-F238E27FC236}">
                <a16:creationId xmlns:a16="http://schemas.microsoft.com/office/drawing/2014/main" id="{86ACC7CC-7797-43CE-85C0-C4E3025DDE79}"/>
              </a:ext>
            </a:extLst>
          </p:cNvPr>
          <p:cNvSpPr>
            <a:spLocks noChangeArrowheads="1"/>
          </p:cNvSpPr>
          <p:nvPr/>
        </p:nvSpPr>
        <p:spPr bwMode="auto">
          <a:xfrm>
            <a:off x="3175" y="1588"/>
            <a:ext cx="9902825" cy="868362"/>
          </a:xfrm>
          <a:prstGeom prst="rect">
            <a:avLst/>
          </a:prstGeom>
          <a:gradFill rotWithShape="0">
            <a:gsLst>
              <a:gs pos="0">
                <a:srgbClr val="DDE5FF"/>
              </a:gs>
              <a:gs pos="50000">
                <a:srgbClr val="8DA8FF"/>
              </a:gs>
              <a:gs pos="100000">
                <a:srgbClr val="DDE5FF"/>
              </a:gs>
            </a:gsLst>
            <a:lin ang="0" scaled="1"/>
          </a:gradFill>
          <a:ln>
            <a:noFill/>
          </a:ln>
          <a:extLst>
            <a:ext uri="{91240B29-F687-4F45-9708-019B960494DF}">
              <a14:hiddenLine xmlns:a14="http://schemas.microsoft.com/office/drawing/2010/main" w="6350">
                <a:solidFill>
                  <a:srgbClr val="000000"/>
                </a:solidFill>
                <a:miter lim="800000"/>
                <a:headEnd/>
                <a:tailEnd/>
              </a14:hiddenLine>
            </a:ext>
          </a:extLst>
        </p:spPr>
        <p:txBody>
          <a:bodyPr lIns="0" tIns="0" rIns="0" bIns="0" anchor="ctr">
            <a:spAutoFit/>
          </a:bodyPr>
          <a:lstStyle>
            <a:lvl1pPr eaLnBrk="0" hangingPunct="0">
              <a:defRPr sz="1000">
                <a:solidFill>
                  <a:schemeClr val="accent2"/>
                </a:solidFill>
                <a:latin typeface="Arial Narrow" pitchFamily="34" charset="0"/>
              </a:defRPr>
            </a:lvl1pPr>
            <a:lvl2pPr marL="742950" indent="-285750" eaLnBrk="0" hangingPunct="0">
              <a:defRPr sz="1000">
                <a:solidFill>
                  <a:schemeClr val="accent2"/>
                </a:solidFill>
                <a:latin typeface="Arial Narrow" pitchFamily="34" charset="0"/>
              </a:defRPr>
            </a:lvl2pPr>
            <a:lvl3pPr marL="1143000" indent="-228600" eaLnBrk="0" hangingPunct="0">
              <a:defRPr sz="1000">
                <a:solidFill>
                  <a:schemeClr val="accent2"/>
                </a:solidFill>
                <a:latin typeface="Arial Narrow" pitchFamily="34" charset="0"/>
              </a:defRPr>
            </a:lvl3pPr>
            <a:lvl4pPr marL="1600200" indent="-228600" eaLnBrk="0" hangingPunct="0">
              <a:defRPr sz="1000">
                <a:solidFill>
                  <a:schemeClr val="accent2"/>
                </a:solidFill>
                <a:latin typeface="Arial Narrow" pitchFamily="34" charset="0"/>
              </a:defRPr>
            </a:lvl4pPr>
            <a:lvl5pPr marL="2057400" indent="-228600" eaLnBrk="0" hangingPunct="0">
              <a:defRPr sz="1000">
                <a:solidFill>
                  <a:schemeClr val="accent2"/>
                </a:solidFill>
                <a:latin typeface="Arial Narrow" pitchFamily="34" charset="0"/>
              </a:defRPr>
            </a:lvl5pPr>
            <a:lvl6pPr marL="2514600" indent="-228600" algn="ctr" eaLnBrk="0" fontAlgn="base" hangingPunct="0">
              <a:spcBef>
                <a:spcPct val="0"/>
              </a:spcBef>
              <a:spcAft>
                <a:spcPct val="0"/>
              </a:spcAft>
              <a:defRPr sz="1000">
                <a:solidFill>
                  <a:schemeClr val="accent2"/>
                </a:solidFill>
                <a:latin typeface="Arial Narrow" pitchFamily="34" charset="0"/>
              </a:defRPr>
            </a:lvl6pPr>
            <a:lvl7pPr marL="2971800" indent="-228600" algn="ctr" eaLnBrk="0" fontAlgn="base" hangingPunct="0">
              <a:spcBef>
                <a:spcPct val="0"/>
              </a:spcBef>
              <a:spcAft>
                <a:spcPct val="0"/>
              </a:spcAft>
              <a:defRPr sz="1000">
                <a:solidFill>
                  <a:schemeClr val="accent2"/>
                </a:solidFill>
                <a:latin typeface="Arial Narrow" pitchFamily="34" charset="0"/>
              </a:defRPr>
            </a:lvl7pPr>
            <a:lvl8pPr marL="3429000" indent="-228600" algn="ctr" eaLnBrk="0" fontAlgn="base" hangingPunct="0">
              <a:spcBef>
                <a:spcPct val="0"/>
              </a:spcBef>
              <a:spcAft>
                <a:spcPct val="0"/>
              </a:spcAft>
              <a:defRPr sz="1000">
                <a:solidFill>
                  <a:schemeClr val="accent2"/>
                </a:solidFill>
                <a:latin typeface="Arial Narrow" pitchFamily="34" charset="0"/>
              </a:defRPr>
            </a:lvl8pPr>
            <a:lvl9pPr marL="3886200" indent="-228600" algn="ctr" eaLnBrk="0" fontAlgn="base" hangingPunct="0">
              <a:spcBef>
                <a:spcPct val="0"/>
              </a:spcBef>
              <a:spcAft>
                <a:spcPct val="0"/>
              </a:spcAft>
              <a:defRPr sz="1000">
                <a:solidFill>
                  <a:schemeClr val="accent2"/>
                </a:solidFill>
                <a:latin typeface="Arial Narrow" pitchFamily="34" charset="0"/>
              </a:defRPr>
            </a:lvl9pPr>
          </a:lstStyle>
          <a:p>
            <a:pPr algn="ctr" eaLnBrk="1" hangingPunct="1">
              <a:spcBef>
                <a:spcPct val="50000"/>
              </a:spcBef>
              <a:defRPr/>
            </a:pPr>
            <a:endParaRPr lang="de-DE" altLang="en-US"/>
          </a:p>
        </p:txBody>
      </p:sp>
      <p:sp>
        <p:nvSpPr>
          <p:cNvPr id="1034" name="Line 34">
            <a:extLst>
              <a:ext uri="{FF2B5EF4-FFF2-40B4-BE49-F238E27FC236}">
                <a16:creationId xmlns:a16="http://schemas.microsoft.com/office/drawing/2014/main" id="{A1A92E6B-2C85-4CCA-8B86-72DCF3BB5341}"/>
              </a:ext>
            </a:extLst>
          </p:cNvPr>
          <p:cNvSpPr>
            <a:spLocks noChangeShapeType="1"/>
          </p:cNvSpPr>
          <p:nvPr/>
        </p:nvSpPr>
        <p:spPr bwMode="auto">
          <a:xfrm>
            <a:off x="0" y="6597650"/>
            <a:ext cx="9906000" cy="0"/>
          </a:xfrm>
          <a:prstGeom prst="line">
            <a:avLst/>
          </a:prstGeom>
          <a:noFill/>
          <a:ln w="6350">
            <a:solidFill>
              <a:schemeClr val="tx1"/>
            </a:solidFill>
            <a:round/>
            <a:headEnd/>
            <a:tailEnd/>
          </a:ln>
          <a:extLst>
            <a:ext uri="{909E8E84-426E-40DD-AFC4-6F175D3DCCD1}">
              <a14:hiddenFill xmlns:a14="http://schemas.microsoft.com/office/drawing/2010/main">
                <a:noFill/>
              </a14:hiddenFill>
            </a:ext>
          </a:extLst>
        </p:spPr>
        <p:txBody>
          <a:bodyPr lIns="0" tIns="0" rIns="0" bIns="0">
            <a:spAutoFit/>
          </a:bodyPr>
          <a:lstStyle/>
          <a:p>
            <a:endParaRPr lang="en-GB"/>
          </a:p>
        </p:txBody>
      </p:sp>
      <p:pic>
        <p:nvPicPr>
          <p:cNvPr id="1035" name="Picture 2" descr="V:\JobManager\ProgEntw\Ver02\08-Icons-und-Logos\LogosZurSoftware\PlmJobManagerTradeMarkLogoV2.png">
            <a:extLst>
              <a:ext uri="{FF2B5EF4-FFF2-40B4-BE49-F238E27FC236}">
                <a16:creationId xmlns:a16="http://schemas.microsoft.com/office/drawing/2014/main" id="{70E7725D-16E8-431B-9306-6E3075DD3E05}"/>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8480425" y="85725"/>
            <a:ext cx="1250950" cy="501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670" r:id="rId1"/>
    <p:sldLayoutId id="2147483672" r:id="rId2"/>
    <p:sldLayoutId id="2147483671" r:id="rId3"/>
    <p:sldLayoutId id="2147483673" r:id="rId4"/>
    <p:sldLayoutId id="2147483674" r:id="rId5"/>
  </p:sldLayoutIdLst>
  <p:hf hdr="0" ftr="0" dt="0"/>
  <p:txStyles>
    <p:titleStyle>
      <a:lvl1pPr algn="l" rtl="0" fontAlgn="base">
        <a:lnSpc>
          <a:spcPts val="3500"/>
        </a:lnSpc>
        <a:spcBef>
          <a:spcPct val="0"/>
        </a:spcBef>
        <a:spcAft>
          <a:spcPct val="0"/>
        </a:spcAft>
        <a:defRPr b="1">
          <a:solidFill>
            <a:srgbClr val="1D287A"/>
          </a:solidFill>
          <a:latin typeface="+mj-lt"/>
          <a:ea typeface="+mj-ea"/>
          <a:cs typeface="+mj-cs"/>
        </a:defRPr>
      </a:lvl1pPr>
      <a:lvl2pPr algn="l" rtl="0" fontAlgn="base">
        <a:lnSpc>
          <a:spcPts val="3500"/>
        </a:lnSpc>
        <a:spcBef>
          <a:spcPct val="0"/>
        </a:spcBef>
        <a:spcAft>
          <a:spcPct val="0"/>
        </a:spcAft>
        <a:defRPr b="1">
          <a:solidFill>
            <a:srgbClr val="1D287A"/>
          </a:solidFill>
          <a:latin typeface="Arial" charset="0"/>
        </a:defRPr>
      </a:lvl2pPr>
      <a:lvl3pPr algn="l" rtl="0" fontAlgn="base">
        <a:lnSpc>
          <a:spcPts val="3500"/>
        </a:lnSpc>
        <a:spcBef>
          <a:spcPct val="0"/>
        </a:spcBef>
        <a:spcAft>
          <a:spcPct val="0"/>
        </a:spcAft>
        <a:defRPr b="1">
          <a:solidFill>
            <a:srgbClr val="1D287A"/>
          </a:solidFill>
          <a:latin typeface="Arial" charset="0"/>
        </a:defRPr>
      </a:lvl3pPr>
      <a:lvl4pPr algn="l" rtl="0" fontAlgn="base">
        <a:lnSpc>
          <a:spcPts val="3500"/>
        </a:lnSpc>
        <a:spcBef>
          <a:spcPct val="0"/>
        </a:spcBef>
        <a:spcAft>
          <a:spcPct val="0"/>
        </a:spcAft>
        <a:defRPr b="1">
          <a:solidFill>
            <a:srgbClr val="1D287A"/>
          </a:solidFill>
          <a:latin typeface="Arial" charset="0"/>
        </a:defRPr>
      </a:lvl4pPr>
      <a:lvl5pPr algn="l" rtl="0" fontAlgn="base">
        <a:lnSpc>
          <a:spcPts val="3500"/>
        </a:lnSpc>
        <a:spcBef>
          <a:spcPct val="0"/>
        </a:spcBef>
        <a:spcAft>
          <a:spcPct val="0"/>
        </a:spcAft>
        <a:defRPr b="1">
          <a:solidFill>
            <a:srgbClr val="1D287A"/>
          </a:solidFill>
          <a:latin typeface="Arial" charset="0"/>
        </a:defRPr>
      </a:lvl5pPr>
      <a:lvl6pPr marL="457200" algn="l" rtl="0" eaLnBrk="1" fontAlgn="base" hangingPunct="1">
        <a:lnSpc>
          <a:spcPts val="3500"/>
        </a:lnSpc>
        <a:spcBef>
          <a:spcPct val="0"/>
        </a:spcBef>
        <a:spcAft>
          <a:spcPct val="0"/>
        </a:spcAft>
        <a:defRPr b="1">
          <a:solidFill>
            <a:srgbClr val="1D287A"/>
          </a:solidFill>
          <a:latin typeface="Arial" charset="0"/>
        </a:defRPr>
      </a:lvl6pPr>
      <a:lvl7pPr marL="914400" algn="l" rtl="0" eaLnBrk="1" fontAlgn="base" hangingPunct="1">
        <a:lnSpc>
          <a:spcPts val="3500"/>
        </a:lnSpc>
        <a:spcBef>
          <a:spcPct val="0"/>
        </a:spcBef>
        <a:spcAft>
          <a:spcPct val="0"/>
        </a:spcAft>
        <a:defRPr b="1">
          <a:solidFill>
            <a:srgbClr val="1D287A"/>
          </a:solidFill>
          <a:latin typeface="Arial" charset="0"/>
        </a:defRPr>
      </a:lvl7pPr>
      <a:lvl8pPr marL="1371600" algn="l" rtl="0" eaLnBrk="1" fontAlgn="base" hangingPunct="1">
        <a:lnSpc>
          <a:spcPts val="3500"/>
        </a:lnSpc>
        <a:spcBef>
          <a:spcPct val="0"/>
        </a:spcBef>
        <a:spcAft>
          <a:spcPct val="0"/>
        </a:spcAft>
        <a:defRPr b="1">
          <a:solidFill>
            <a:srgbClr val="1D287A"/>
          </a:solidFill>
          <a:latin typeface="Arial" charset="0"/>
        </a:defRPr>
      </a:lvl8pPr>
      <a:lvl9pPr marL="1828800" algn="l" rtl="0" eaLnBrk="1" fontAlgn="base" hangingPunct="1">
        <a:lnSpc>
          <a:spcPts val="3500"/>
        </a:lnSpc>
        <a:spcBef>
          <a:spcPct val="0"/>
        </a:spcBef>
        <a:spcAft>
          <a:spcPct val="0"/>
        </a:spcAft>
        <a:defRPr b="1">
          <a:solidFill>
            <a:srgbClr val="1D287A"/>
          </a:solidFill>
          <a:latin typeface="Arial" charset="0"/>
        </a:defRPr>
      </a:lvl9pPr>
    </p:titleStyle>
    <p:bodyStyle>
      <a:lvl1pPr marL="342900" indent="-342900" algn="l" rtl="0" fontAlgn="base">
        <a:spcBef>
          <a:spcPct val="20000"/>
        </a:spcBef>
        <a:spcAft>
          <a:spcPct val="0"/>
        </a:spcAft>
        <a:defRPr sz="1600" b="1">
          <a:solidFill>
            <a:schemeClr val="tx1"/>
          </a:solidFill>
          <a:latin typeface="+mn-lt"/>
          <a:ea typeface="+mn-ea"/>
          <a:cs typeface="+mn-cs"/>
        </a:defRPr>
      </a:lvl1pPr>
      <a:lvl2pPr marL="361950" indent="-182563" algn="l" rtl="0" fontAlgn="base">
        <a:spcBef>
          <a:spcPct val="20000"/>
        </a:spcBef>
        <a:spcAft>
          <a:spcPct val="0"/>
        </a:spcAft>
        <a:buChar char="-"/>
        <a:defRPr sz="1400" b="1">
          <a:solidFill>
            <a:schemeClr val="tx1"/>
          </a:solidFill>
          <a:latin typeface="+mn-lt"/>
        </a:defRPr>
      </a:lvl2pPr>
      <a:lvl3pPr marL="714375" indent="-171450" algn="l" rtl="0" fontAlgn="base">
        <a:spcBef>
          <a:spcPct val="20000"/>
        </a:spcBef>
        <a:spcAft>
          <a:spcPct val="0"/>
        </a:spcAft>
        <a:buFont typeface="Wingdings" panose="05000000000000000000" pitchFamily="2" charset="2"/>
        <a:buChar char="§"/>
        <a:defRPr sz="1200" b="1">
          <a:solidFill>
            <a:schemeClr val="tx1"/>
          </a:solidFill>
          <a:latin typeface="+mn-lt"/>
        </a:defRPr>
      </a:lvl3pPr>
      <a:lvl4pPr marL="1333500" indent="-190500" algn="l" rtl="0" fontAlgn="base">
        <a:spcBef>
          <a:spcPct val="20000"/>
        </a:spcBef>
        <a:spcAft>
          <a:spcPct val="0"/>
        </a:spcAft>
        <a:buChar char="–"/>
        <a:defRPr sz="1200">
          <a:solidFill>
            <a:schemeClr val="tx1"/>
          </a:solidFill>
          <a:latin typeface="+mn-lt"/>
        </a:defRPr>
      </a:lvl4pPr>
      <a:lvl5pPr marL="1714500" indent="-190500" algn="l" rtl="0" fontAlgn="base">
        <a:spcBef>
          <a:spcPct val="20000"/>
        </a:spcBef>
        <a:spcAft>
          <a:spcPct val="0"/>
        </a:spcAft>
        <a:buChar char="»"/>
        <a:defRPr sz="1200">
          <a:solidFill>
            <a:schemeClr val="tx1"/>
          </a:solidFill>
          <a:latin typeface="+mn-lt"/>
        </a:defRPr>
      </a:lvl5pPr>
      <a:lvl6pPr marL="2171700" indent="-190500" algn="l" rtl="0" eaLnBrk="1" fontAlgn="base" hangingPunct="1">
        <a:spcBef>
          <a:spcPct val="20000"/>
        </a:spcBef>
        <a:spcAft>
          <a:spcPct val="0"/>
        </a:spcAft>
        <a:buChar char="»"/>
        <a:defRPr sz="1200">
          <a:solidFill>
            <a:schemeClr val="tx1"/>
          </a:solidFill>
          <a:latin typeface="+mn-lt"/>
        </a:defRPr>
      </a:lvl6pPr>
      <a:lvl7pPr marL="2628900" indent="-190500" algn="l" rtl="0" eaLnBrk="1" fontAlgn="base" hangingPunct="1">
        <a:spcBef>
          <a:spcPct val="20000"/>
        </a:spcBef>
        <a:spcAft>
          <a:spcPct val="0"/>
        </a:spcAft>
        <a:buChar char="»"/>
        <a:defRPr sz="1200">
          <a:solidFill>
            <a:schemeClr val="tx1"/>
          </a:solidFill>
          <a:latin typeface="+mn-lt"/>
        </a:defRPr>
      </a:lvl7pPr>
      <a:lvl8pPr marL="3086100" indent="-190500" algn="l" rtl="0" eaLnBrk="1" fontAlgn="base" hangingPunct="1">
        <a:spcBef>
          <a:spcPct val="20000"/>
        </a:spcBef>
        <a:spcAft>
          <a:spcPct val="0"/>
        </a:spcAft>
        <a:buChar char="»"/>
        <a:defRPr sz="1200">
          <a:solidFill>
            <a:schemeClr val="tx1"/>
          </a:solidFill>
          <a:latin typeface="+mn-lt"/>
        </a:defRPr>
      </a:lvl8pPr>
      <a:lvl9pPr marL="3543300" indent="-190500" algn="l" rtl="0" eaLnBrk="1" fontAlgn="base" hangingPunct="1">
        <a:spcBef>
          <a:spcPct val="20000"/>
        </a:spcBef>
        <a:spcAft>
          <a:spcPct val="0"/>
        </a:spcAft>
        <a:buChar char="»"/>
        <a:defRPr sz="1200">
          <a:solidFill>
            <a:schemeClr val="tx1"/>
          </a:solidFill>
          <a:latin typeface="+mn-lt"/>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hyperlink" Target="http://ww3.cad.de/foren/ubb/Forum4/HTML/010083.shtml"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s://docs.plm.automation.siemens.com/tdoc/nx/10.0.3/nx_help#uid:index_xid458198" TargetMode="External"/><Relationship Id="rId2" Type="http://schemas.openxmlformats.org/officeDocument/2006/relationships/hyperlink" Target="https://docs.plm.automation.siemens.com/tdoc/nx/10/nx_help#uid:imexport_clone_impexp_clone_run" TargetMode="External"/><Relationship Id="rId1" Type="http://schemas.openxmlformats.org/officeDocument/2006/relationships/slideLayout" Target="../slideLayouts/slideLayout2.xml"/><Relationship Id="rId6" Type="http://schemas.openxmlformats.org/officeDocument/2006/relationships/hyperlink" Target="https://ww3.cad.de/foren/ubb/uploads/Majomouse/Solution_Center.txt" TargetMode="External"/><Relationship Id="rId5" Type="http://schemas.openxmlformats.org/officeDocument/2006/relationships/hyperlink" Target="https://docs.plm.automation.siemens.com/tdoc/nx/10.0.3/nx_help#uid:index_xid458198:xid454880" TargetMode="External"/><Relationship Id="rId4" Type="http://schemas.openxmlformats.org/officeDocument/2006/relationships/hyperlink" Target="https://docs.plm.automation.siemens.com/tdoc/nx/10.0.3/nx_help#uid:index_xid458198:xid454879" TargetMode="External"/></Relationships>
</file>

<file path=ppt/slides/_rels/slide14.xml.rels><?xml version="1.0" encoding="UTF-8" standalone="yes"?>
<Relationships xmlns="http://schemas.openxmlformats.org/package/2006/relationships"><Relationship Id="rId3" Type="http://schemas.openxmlformats.org/officeDocument/2006/relationships/hyperlink" Target="https://docs.plm.automation.siemens.com/tdoc/nx/10/nx_help#uid:imexport_clone_impexp_clone_run"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10.png"/><Relationship Id="rId4" Type="http://schemas.openxmlformats.org/officeDocument/2006/relationships/hyperlink" Target="https://docs.plm.automation.siemens.com/tdoc/nx/10.0.3/nx_help#uid:index_dataexchange:xid461636" TargetMode="External"/></Relationships>
</file>

<file path=ppt/slides/_rels/slide1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1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hyperlink" Target="https://docs.plm.automation.siemens.com/tdoc/nx/10/nx_help#uid:index_tcint:id1299690:id1299704:clone_clone_log_files1" TargetMode="External"/><Relationship Id="rId2" Type="http://schemas.openxmlformats.org/officeDocument/2006/relationships/hyperlink" Target="https://docs.plm.automation.siemens.com/tdoc/nx/10/nx_help#uid:imexport_clone_impexp_clone_run" TargetMode="External"/><Relationship Id="rId1" Type="http://schemas.openxmlformats.org/officeDocument/2006/relationships/slideLayout" Target="../slideLayouts/slideLayout2.xml"/><Relationship Id="rId4" Type="http://schemas.openxmlformats.org/officeDocument/2006/relationships/hyperlink" Target="NXImport/ug_clone_SPLM-Documentation.pdf" TargetMode="Externa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hyperlink" Target="file:///D:\ugs\ugnx2\UGDOC\html_files\dataexchange\dxfdwg\map_spec_proc.html" TargetMode="Externa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 Id="rId5" Type="http://schemas.openxmlformats.org/officeDocument/2006/relationships/image" Target="../media/image7.png"/><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19">
            <a:extLst>
              <a:ext uri="{FF2B5EF4-FFF2-40B4-BE49-F238E27FC236}">
                <a16:creationId xmlns:a16="http://schemas.microsoft.com/office/drawing/2014/main" id="{1ADC97C2-B652-4DF1-96F6-497F451D5F1A}"/>
              </a:ext>
            </a:extLst>
          </p:cNvPr>
          <p:cNvSpPr>
            <a:spLocks noGrp="1" noChangeArrowheads="1"/>
          </p:cNvSpPr>
          <p:nvPr>
            <p:ph type="title"/>
          </p:nvPr>
        </p:nvSpPr>
        <p:spPr/>
        <p:txBody>
          <a:bodyPr/>
          <a:lstStyle/>
          <a:p>
            <a:r>
              <a:rPr lang="de-DE" altLang="en-US"/>
              <a:t>Datenexport </a:t>
            </a:r>
          </a:p>
        </p:txBody>
      </p:sp>
      <p:sp>
        <p:nvSpPr>
          <p:cNvPr id="7171" name="Foliennummernplatzhalter 2">
            <a:extLst>
              <a:ext uri="{FF2B5EF4-FFF2-40B4-BE49-F238E27FC236}">
                <a16:creationId xmlns:a16="http://schemas.microsoft.com/office/drawing/2014/main" id="{499AEBFE-7F97-428B-BBB5-485D3FE0A20B}"/>
              </a:ext>
            </a:extLst>
          </p:cNvPr>
          <p:cNvSpPr>
            <a:spLocks noGrp="1" noChangeArrowheads="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ctr">
              <a:defRPr sz="1000">
                <a:solidFill>
                  <a:schemeClr val="accent2"/>
                </a:solidFill>
                <a:latin typeface="Arial Narrow" panose="020B0606020202030204" pitchFamily="34" charset="0"/>
              </a:defRPr>
            </a:lvl1pPr>
            <a:lvl2pPr marL="742950" indent="-285750" algn="ctr">
              <a:defRPr sz="1000">
                <a:solidFill>
                  <a:schemeClr val="accent2"/>
                </a:solidFill>
                <a:latin typeface="Arial Narrow" panose="020B0606020202030204" pitchFamily="34" charset="0"/>
              </a:defRPr>
            </a:lvl2pPr>
            <a:lvl3pPr marL="1143000" indent="-228600" algn="ctr">
              <a:defRPr sz="1000">
                <a:solidFill>
                  <a:schemeClr val="accent2"/>
                </a:solidFill>
                <a:latin typeface="Arial Narrow" panose="020B0606020202030204" pitchFamily="34" charset="0"/>
              </a:defRPr>
            </a:lvl3pPr>
            <a:lvl4pPr marL="1600200" indent="-228600" algn="ctr">
              <a:defRPr sz="1000">
                <a:solidFill>
                  <a:schemeClr val="accent2"/>
                </a:solidFill>
                <a:latin typeface="Arial Narrow" panose="020B0606020202030204" pitchFamily="34" charset="0"/>
              </a:defRPr>
            </a:lvl4pPr>
            <a:lvl5pPr marL="2057400" indent="-228600" algn="ctr">
              <a:defRPr sz="1000">
                <a:solidFill>
                  <a:schemeClr val="accent2"/>
                </a:solidFill>
                <a:latin typeface="Arial Narrow" panose="020B0606020202030204" pitchFamily="34" charset="0"/>
              </a:defRPr>
            </a:lvl5pPr>
            <a:lvl6pPr marL="2514600" indent="-228600" algn="ctr" eaLnBrk="0" fontAlgn="base" hangingPunct="0">
              <a:spcBef>
                <a:spcPct val="0"/>
              </a:spcBef>
              <a:spcAft>
                <a:spcPct val="0"/>
              </a:spcAft>
              <a:defRPr sz="1000">
                <a:solidFill>
                  <a:schemeClr val="accent2"/>
                </a:solidFill>
                <a:latin typeface="Arial Narrow" panose="020B0606020202030204" pitchFamily="34" charset="0"/>
              </a:defRPr>
            </a:lvl6pPr>
            <a:lvl7pPr marL="2971800" indent="-228600" algn="ctr" eaLnBrk="0" fontAlgn="base" hangingPunct="0">
              <a:spcBef>
                <a:spcPct val="0"/>
              </a:spcBef>
              <a:spcAft>
                <a:spcPct val="0"/>
              </a:spcAft>
              <a:defRPr sz="1000">
                <a:solidFill>
                  <a:schemeClr val="accent2"/>
                </a:solidFill>
                <a:latin typeface="Arial Narrow" panose="020B0606020202030204" pitchFamily="34" charset="0"/>
              </a:defRPr>
            </a:lvl7pPr>
            <a:lvl8pPr marL="3429000" indent="-228600" algn="ctr" eaLnBrk="0" fontAlgn="base" hangingPunct="0">
              <a:spcBef>
                <a:spcPct val="0"/>
              </a:spcBef>
              <a:spcAft>
                <a:spcPct val="0"/>
              </a:spcAft>
              <a:defRPr sz="1000">
                <a:solidFill>
                  <a:schemeClr val="accent2"/>
                </a:solidFill>
                <a:latin typeface="Arial Narrow" panose="020B0606020202030204" pitchFamily="34" charset="0"/>
              </a:defRPr>
            </a:lvl8pPr>
            <a:lvl9pPr marL="3886200" indent="-228600" algn="ctr" eaLnBrk="0" fontAlgn="base" hangingPunct="0">
              <a:spcBef>
                <a:spcPct val="0"/>
              </a:spcBef>
              <a:spcAft>
                <a:spcPct val="0"/>
              </a:spcAft>
              <a:defRPr sz="1000">
                <a:solidFill>
                  <a:schemeClr val="accent2"/>
                </a:solidFill>
                <a:latin typeface="Arial Narrow" panose="020B0606020202030204" pitchFamily="34" charset="0"/>
              </a:defRPr>
            </a:lvl9pPr>
          </a:lstStyle>
          <a:p>
            <a:r>
              <a:rPr lang="de-DE" altLang="en-US"/>
              <a:t>Folie </a:t>
            </a:r>
            <a:fld id="{2F84A9A1-4AC1-4DBA-918B-D2952F7F3282}" type="slidenum">
              <a:rPr lang="de-DE" altLang="en-US" smtClean="0"/>
              <a:pPr/>
              <a:t>1</a:t>
            </a:fld>
            <a:endParaRPr lang="de-DE" altLang="en-US"/>
          </a:p>
        </p:txBody>
      </p:sp>
      <p:sp>
        <p:nvSpPr>
          <p:cNvPr id="7172" name="Text Box 25">
            <a:extLst>
              <a:ext uri="{FF2B5EF4-FFF2-40B4-BE49-F238E27FC236}">
                <a16:creationId xmlns:a16="http://schemas.microsoft.com/office/drawing/2014/main" id="{6DAE0B53-21DD-45FC-85A1-819211308030}"/>
              </a:ext>
            </a:extLst>
          </p:cNvPr>
          <p:cNvSpPr txBox="1">
            <a:spLocks noChangeArrowheads="1"/>
          </p:cNvSpPr>
          <p:nvPr/>
        </p:nvSpPr>
        <p:spPr bwMode="auto">
          <a:xfrm>
            <a:off x="6681192" y="5834063"/>
            <a:ext cx="2801937" cy="3847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63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defTabSz="957263">
              <a:spcBef>
                <a:spcPct val="20000"/>
              </a:spcBef>
              <a:defRPr sz="1600" b="1">
                <a:solidFill>
                  <a:schemeClr val="tx1"/>
                </a:solidFill>
                <a:latin typeface="Arial" panose="020B0604020202020204" pitchFamily="34" charset="0"/>
              </a:defRPr>
            </a:lvl1pPr>
            <a:lvl2pPr marL="479425" indent="-182563" defTabSz="957263">
              <a:spcBef>
                <a:spcPct val="20000"/>
              </a:spcBef>
              <a:buChar char="-"/>
              <a:defRPr sz="1400" b="1">
                <a:solidFill>
                  <a:schemeClr val="tx1"/>
                </a:solidFill>
                <a:latin typeface="Arial" panose="020B0604020202020204" pitchFamily="34" charset="0"/>
              </a:defRPr>
            </a:lvl2pPr>
            <a:lvl3pPr marL="957263" indent="-171450" defTabSz="957263">
              <a:spcBef>
                <a:spcPct val="20000"/>
              </a:spcBef>
              <a:buFont typeface="Wingdings" panose="05000000000000000000" pitchFamily="2" charset="2"/>
              <a:buChar char="§"/>
              <a:defRPr sz="1200" b="1">
                <a:solidFill>
                  <a:schemeClr val="tx1"/>
                </a:solidFill>
                <a:latin typeface="Arial" panose="020B0604020202020204" pitchFamily="34" charset="0"/>
              </a:defRPr>
            </a:lvl3pPr>
            <a:lvl4pPr marL="1436688" indent="-190500" defTabSz="957263">
              <a:spcBef>
                <a:spcPct val="20000"/>
              </a:spcBef>
              <a:buChar char="–"/>
              <a:defRPr sz="1200">
                <a:solidFill>
                  <a:schemeClr val="tx1"/>
                </a:solidFill>
                <a:latin typeface="Arial" panose="020B0604020202020204" pitchFamily="34" charset="0"/>
              </a:defRPr>
            </a:lvl4pPr>
            <a:lvl5pPr marL="1916113" indent="-190500" defTabSz="957263">
              <a:spcBef>
                <a:spcPct val="20000"/>
              </a:spcBef>
              <a:buChar char="»"/>
              <a:defRPr sz="1200">
                <a:solidFill>
                  <a:schemeClr val="tx1"/>
                </a:solidFill>
                <a:latin typeface="Arial" panose="020B0604020202020204" pitchFamily="34" charset="0"/>
              </a:defRPr>
            </a:lvl5pPr>
            <a:lvl6pPr marL="2373313" indent="-190500" defTabSz="957263" fontAlgn="base">
              <a:spcBef>
                <a:spcPct val="20000"/>
              </a:spcBef>
              <a:spcAft>
                <a:spcPct val="0"/>
              </a:spcAft>
              <a:buChar char="»"/>
              <a:defRPr sz="1200">
                <a:solidFill>
                  <a:schemeClr val="tx1"/>
                </a:solidFill>
                <a:latin typeface="Arial" panose="020B0604020202020204" pitchFamily="34" charset="0"/>
              </a:defRPr>
            </a:lvl6pPr>
            <a:lvl7pPr marL="2830513" indent="-190500" defTabSz="957263" fontAlgn="base">
              <a:spcBef>
                <a:spcPct val="20000"/>
              </a:spcBef>
              <a:spcAft>
                <a:spcPct val="0"/>
              </a:spcAft>
              <a:buChar char="»"/>
              <a:defRPr sz="1200">
                <a:solidFill>
                  <a:schemeClr val="tx1"/>
                </a:solidFill>
                <a:latin typeface="Arial" panose="020B0604020202020204" pitchFamily="34" charset="0"/>
              </a:defRPr>
            </a:lvl7pPr>
            <a:lvl8pPr marL="3287713" indent="-190500" defTabSz="957263" fontAlgn="base">
              <a:spcBef>
                <a:spcPct val="20000"/>
              </a:spcBef>
              <a:spcAft>
                <a:spcPct val="0"/>
              </a:spcAft>
              <a:buChar char="»"/>
              <a:defRPr sz="1200">
                <a:solidFill>
                  <a:schemeClr val="tx1"/>
                </a:solidFill>
                <a:latin typeface="Arial" panose="020B0604020202020204" pitchFamily="34" charset="0"/>
              </a:defRPr>
            </a:lvl8pPr>
            <a:lvl9pPr marL="3744913" indent="-190500" defTabSz="957263" fontAlgn="base">
              <a:spcBef>
                <a:spcPct val="20000"/>
              </a:spcBef>
              <a:spcAft>
                <a:spcPct val="0"/>
              </a:spcAft>
              <a:buChar char="»"/>
              <a:defRPr sz="1200">
                <a:solidFill>
                  <a:schemeClr val="tx1"/>
                </a:solidFill>
                <a:latin typeface="Arial" panose="020B0604020202020204" pitchFamily="34" charset="0"/>
              </a:defRPr>
            </a:lvl9pPr>
          </a:lstStyle>
          <a:p>
            <a:pPr eaLnBrk="1" hangingPunct="1">
              <a:spcBef>
                <a:spcPct val="50000"/>
              </a:spcBef>
            </a:pPr>
            <a:r>
              <a:rPr lang="de-DE" altLang="en-US" sz="1000" b="0" dirty="0">
                <a:latin typeface="Verdana" panose="020B0604030504040204" pitchFamily="34" charset="0"/>
              </a:rPr>
              <a:t>#</a:t>
            </a:r>
            <a:r>
              <a:rPr lang="de-DE" altLang="en-US" sz="1000" b="0" dirty="0" err="1">
                <a:latin typeface="Verdana" panose="020B0604030504040204" pitchFamily="34" charset="0"/>
              </a:rPr>
              <a:t>Lup</a:t>
            </a:r>
            <a:r>
              <a:rPr lang="de-DE" altLang="en-US" sz="1000" b="0" dirty="0">
                <a:latin typeface="Verdana" panose="020B0604030504040204" pitchFamily="34" charset="0"/>
              </a:rPr>
              <a:t>:  02.01.2018 / </a:t>
            </a:r>
            <a:r>
              <a:rPr lang="de-DE" altLang="en-US" sz="1000" b="0" dirty="0" err="1">
                <a:latin typeface="Verdana" panose="020B0604030504040204" pitchFamily="34" charset="0"/>
              </a:rPr>
              <a:t>J.Fes</a:t>
            </a:r>
            <a:endParaRPr lang="de-DE" altLang="en-US" sz="1000" b="0" dirty="0">
              <a:latin typeface="Verdana" panose="020B0604030504040204" pitchFamily="34" charset="0"/>
            </a:endParaRPr>
          </a:p>
          <a:p>
            <a:pPr eaLnBrk="1" hangingPunct="1">
              <a:spcBef>
                <a:spcPct val="50000"/>
              </a:spcBef>
            </a:pPr>
            <a:endParaRPr lang="de-DE" altLang="en-US" sz="1000" b="0" dirty="0">
              <a:latin typeface="Verdana" panose="020B0604030504040204" pitchFamily="34" charset="0"/>
            </a:endParaRPr>
          </a:p>
        </p:txBody>
      </p:sp>
      <p:sp>
        <p:nvSpPr>
          <p:cNvPr id="7173" name="Rectangle 34">
            <a:extLst>
              <a:ext uri="{FF2B5EF4-FFF2-40B4-BE49-F238E27FC236}">
                <a16:creationId xmlns:a16="http://schemas.microsoft.com/office/drawing/2014/main" id="{F2B2E894-432B-4A65-9A93-12D9D54E3B20}"/>
              </a:ext>
            </a:extLst>
          </p:cNvPr>
          <p:cNvSpPr>
            <a:spLocks noChangeArrowheads="1"/>
          </p:cNvSpPr>
          <p:nvPr/>
        </p:nvSpPr>
        <p:spPr bwMode="auto">
          <a:xfrm>
            <a:off x="992188" y="3357563"/>
            <a:ext cx="8172450" cy="2952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5785" tIns="0" rIns="95785" bIns="0" anchor="ctr"/>
          <a:lstStyle>
            <a:lvl1pPr>
              <a:spcBef>
                <a:spcPct val="20000"/>
              </a:spcBef>
              <a:defRPr sz="1600" b="1">
                <a:solidFill>
                  <a:schemeClr val="tx1"/>
                </a:solidFill>
                <a:latin typeface="Arial" panose="020B0604020202020204" pitchFamily="34" charset="0"/>
              </a:defRPr>
            </a:lvl1pPr>
            <a:lvl2pPr marL="361950" indent="-182563">
              <a:spcBef>
                <a:spcPct val="20000"/>
              </a:spcBef>
              <a:buChar char="-"/>
              <a:defRPr sz="1400" b="1">
                <a:solidFill>
                  <a:schemeClr val="tx1"/>
                </a:solidFill>
                <a:latin typeface="Arial" panose="020B0604020202020204" pitchFamily="34" charset="0"/>
              </a:defRPr>
            </a:lvl2pPr>
            <a:lvl3pPr marL="714375" indent="-171450">
              <a:spcBef>
                <a:spcPct val="20000"/>
              </a:spcBef>
              <a:buFont typeface="Wingdings" panose="05000000000000000000" pitchFamily="2" charset="2"/>
              <a:buChar char="§"/>
              <a:defRPr sz="1200" b="1">
                <a:solidFill>
                  <a:schemeClr val="tx1"/>
                </a:solidFill>
                <a:latin typeface="Arial" panose="020B0604020202020204" pitchFamily="34" charset="0"/>
              </a:defRPr>
            </a:lvl3pPr>
            <a:lvl4pPr marL="1333500" indent="-190500">
              <a:spcBef>
                <a:spcPct val="20000"/>
              </a:spcBef>
              <a:buChar char="–"/>
              <a:defRPr sz="1200">
                <a:solidFill>
                  <a:schemeClr val="tx1"/>
                </a:solidFill>
                <a:latin typeface="Arial" panose="020B0604020202020204" pitchFamily="34" charset="0"/>
              </a:defRPr>
            </a:lvl4pPr>
            <a:lvl5pPr marL="1714500" indent="-190500">
              <a:spcBef>
                <a:spcPct val="20000"/>
              </a:spcBef>
              <a:buChar char="»"/>
              <a:defRPr sz="1200">
                <a:solidFill>
                  <a:schemeClr val="tx1"/>
                </a:solidFill>
                <a:latin typeface="Arial" panose="020B0604020202020204" pitchFamily="34" charset="0"/>
              </a:defRPr>
            </a:lvl5pPr>
            <a:lvl6pPr marL="2171700" indent="-190500" fontAlgn="base">
              <a:spcBef>
                <a:spcPct val="20000"/>
              </a:spcBef>
              <a:spcAft>
                <a:spcPct val="0"/>
              </a:spcAft>
              <a:buChar char="»"/>
              <a:defRPr sz="1200">
                <a:solidFill>
                  <a:schemeClr val="tx1"/>
                </a:solidFill>
                <a:latin typeface="Arial" panose="020B0604020202020204" pitchFamily="34" charset="0"/>
              </a:defRPr>
            </a:lvl6pPr>
            <a:lvl7pPr marL="2628900" indent="-190500" fontAlgn="base">
              <a:spcBef>
                <a:spcPct val="20000"/>
              </a:spcBef>
              <a:spcAft>
                <a:spcPct val="0"/>
              </a:spcAft>
              <a:buChar char="»"/>
              <a:defRPr sz="1200">
                <a:solidFill>
                  <a:schemeClr val="tx1"/>
                </a:solidFill>
                <a:latin typeface="Arial" panose="020B0604020202020204" pitchFamily="34" charset="0"/>
              </a:defRPr>
            </a:lvl7pPr>
            <a:lvl8pPr marL="3086100" indent="-190500" fontAlgn="base">
              <a:spcBef>
                <a:spcPct val="20000"/>
              </a:spcBef>
              <a:spcAft>
                <a:spcPct val="0"/>
              </a:spcAft>
              <a:buChar char="»"/>
              <a:defRPr sz="1200">
                <a:solidFill>
                  <a:schemeClr val="tx1"/>
                </a:solidFill>
                <a:latin typeface="Arial" panose="020B0604020202020204" pitchFamily="34" charset="0"/>
              </a:defRPr>
            </a:lvl8pPr>
            <a:lvl9pPr marL="3543300" indent="-190500" fontAlgn="base">
              <a:spcBef>
                <a:spcPct val="20000"/>
              </a:spcBef>
              <a:spcAft>
                <a:spcPct val="0"/>
              </a:spcAft>
              <a:buChar char="»"/>
              <a:defRPr sz="1200">
                <a:solidFill>
                  <a:schemeClr val="tx1"/>
                </a:solidFill>
                <a:latin typeface="Arial" panose="020B0604020202020204" pitchFamily="34" charset="0"/>
              </a:defRPr>
            </a:lvl9pPr>
          </a:lstStyle>
          <a:p>
            <a:pPr algn="ctr" eaLnBrk="1" hangingPunct="1">
              <a:spcBef>
                <a:spcPct val="0"/>
              </a:spcBef>
            </a:pPr>
            <a:r>
              <a:rPr lang="en-GB" altLang="en-US" sz="3600"/>
              <a:t>Documentation Dataexchange</a:t>
            </a:r>
            <a:br>
              <a:rPr lang="en-GB" altLang="en-US" sz="3600"/>
            </a:br>
            <a:r>
              <a:rPr lang="en-GB" altLang="en-US" sz="2600" b="0"/>
              <a:t>with PLMJobManager</a:t>
            </a:r>
            <a:endParaRPr lang="en-GB" altLang="en-US" sz="4200"/>
          </a:p>
        </p:txBody>
      </p:sp>
      <p:pic>
        <p:nvPicPr>
          <p:cNvPr id="7174" name="Picture 35" descr="MyApplLogo">
            <a:extLst>
              <a:ext uri="{FF2B5EF4-FFF2-40B4-BE49-F238E27FC236}">
                <a16:creationId xmlns:a16="http://schemas.microsoft.com/office/drawing/2014/main" id="{80367510-9069-4603-AC0E-107DACB3066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03550" y="1006475"/>
            <a:ext cx="3348038" cy="2135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0313803-C4A0-42C4-AA6B-E325E4227095}"/>
              </a:ext>
            </a:extLst>
          </p:cNvPr>
          <p:cNvSpPr>
            <a:spLocks noGrp="1"/>
          </p:cNvSpPr>
          <p:nvPr>
            <p:ph type="title"/>
          </p:nvPr>
        </p:nvSpPr>
        <p:spPr>
          <a:xfrm>
            <a:off x="247650" y="409575"/>
            <a:ext cx="9391650" cy="389209"/>
          </a:xfrm>
        </p:spPr>
        <p:txBody>
          <a:bodyPr/>
          <a:lstStyle/>
          <a:p>
            <a:r>
              <a:rPr lang="en-GB" dirty="0"/>
              <a:t>Step Import  </a:t>
            </a:r>
            <a:r>
              <a:rPr lang="en-GB" dirty="0">
                <a:solidFill>
                  <a:schemeClr val="tx1"/>
                </a:solidFill>
              </a:rPr>
              <a:t>step203ug.exe</a:t>
            </a:r>
            <a:endParaRPr lang="en-GB" dirty="0"/>
          </a:p>
        </p:txBody>
      </p:sp>
      <p:sp>
        <p:nvSpPr>
          <p:cNvPr id="3" name="Foliennummernplatzhalter 2">
            <a:extLst>
              <a:ext uri="{FF2B5EF4-FFF2-40B4-BE49-F238E27FC236}">
                <a16:creationId xmlns:a16="http://schemas.microsoft.com/office/drawing/2014/main" id="{03465D63-9824-4A24-90AD-DAB13D8C0ED7}"/>
              </a:ext>
            </a:extLst>
          </p:cNvPr>
          <p:cNvSpPr>
            <a:spLocks noGrp="1"/>
          </p:cNvSpPr>
          <p:nvPr>
            <p:ph type="sldNum" sz="quarter" idx="10"/>
          </p:nvPr>
        </p:nvSpPr>
        <p:spPr/>
        <p:txBody>
          <a:bodyPr/>
          <a:lstStyle/>
          <a:p>
            <a:pPr>
              <a:defRPr/>
            </a:pPr>
            <a:r>
              <a:rPr lang="de-DE" altLang="en-US"/>
              <a:t>Folie </a:t>
            </a:r>
            <a:fld id="{099EAC7B-18A3-4295-A219-8DF3F46D4A6B}" type="slidenum">
              <a:rPr lang="de-DE" altLang="en-US" smtClean="0"/>
              <a:pPr>
                <a:defRPr/>
              </a:pPr>
              <a:t>10</a:t>
            </a:fld>
            <a:endParaRPr lang="de-DE" altLang="en-US"/>
          </a:p>
        </p:txBody>
      </p:sp>
      <p:sp>
        <p:nvSpPr>
          <p:cNvPr id="4" name="Textfeld 3">
            <a:extLst>
              <a:ext uri="{FF2B5EF4-FFF2-40B4-BE49-F238E27FC236}">
                <a16:creationId xmlns:a16="http://schemas.microsoft.com/office/drawing/2014/main" id="{0AF9B27A-2279-4CB3-9C98-D3FB458031BC}"/>
              </a:ext>
            </a:extLst>
          </p:cNvPr>
          <p:cNvSpPr txBox="1"/>
          <p:nvPr/>
        </p:nvSpPr>
        <p:spPr>
          <a:xfrm>
            <a:off x="287697" y="1052736"/>
            <a:ext cx="9145016" cy="5395689"/>
          </a:xfrm>
          <a:prstGeom prst="rect">
            <a:avLst/>
          </a:prstGeom>
          <a:noFill/>
        </p:spPr>
        <p:txBody>
          <a:bodyPr wrap="square" rtlCol="0">
            <a:normAutofit fontScale="92500" lnSpcReduction="10000"/>
          </a:bodyPr>
          <a:lstStyle/>
          <a:p>
            <a:r>
              <a:rPr lang="en-GB" dirty="0">
                <a:solidFill>
                  <a:schemeClr val="tx1"/>
                </a:solidFill>
                <a:latin typeface="+mn-lt"/>
              </a:rPr>
              <a:t>"C:\Program Files\Siemens\NX10\step203ug\step203ug.exe"     d="C:\NX_Custom\NX100_UGII_TMP_DIR\jopp488462A101et.def“</a:t>
            </a:r>
          </a:p>
          <a:p>
            <a:endParaRPr lang="en-GB" dirty="0">
              <a:solidFill>
                <a:schemeClr val="tx1"/>
              </a:solidFill>
              <a:latin typeface="+mn-lt"/>
            </a:endParaRPr>
          </a:p>
          <a:p>
            <a:r>
              <a:rPr lang="en-GB" dirty="0">
                <a:solidFill>
                  <a:schemeClr val="tx1"/>
                </a:solidFill>
                <a:latin typeface="+mn-lt"/>
              </a:rPr>
              <a:t>AP203_COLLAY_EXT =Off</a:t>
            </a:r>
          </a:p>
          <a:p>
            <a:r>
              <a:rPr lang="en-GB" dirty="0">
                <a:solidFill>
                  <a:schemeClr val="tx1"/>
                </a:solidFill>
                <a:latin typeface="+mn-lt"/>
              </a:rPr>
              <a:t>ASSEMBLY_MAP = Off</a:t>
            </a:r>
          </a:p>
          <a:p>
            <a:r>
              <a:rPr lang="en-GB" dirty="0">
                <a:solidFill>
                  <a:schemeClr val="tx1"/>
                </a:solidFill>
                <a:latin typeface="+mn-lt"/>
              </a:rPr>
              <a:t>AUTOMATIC_SURF_SEW = Off</a:t>
            </a:r>
          </a:p>
          <a:p>
            <a:r>
              <a:rPr lang="en-GB" dirty="0">
                <a:solidFill>
                  <a:schemeClr val="tx1"/>
                </a:solidFill>
                <a:latin typeface="+mn-lt"/>
              </a:rPr>
              <a:t>Author =</a:t>
            </a:r>
          </a:p>
          <a:p>
            <a:r>
              <a:rPr lang="en-GB" dirty="0">
                <a:solidFill>
                  <a:schemeClr val="tx1"/>
                </a:solidFill>
                <a:latin typeface="+mn-lt"/>
              </a:rPr>
              <a:t>Authorization =</a:t>
            </a:r>
          </a:p>
          <a:p>
            <a:r>
              <a:rPr lang="en-GB" dirty="0">
                <a:solidFill>
                  <a:schemeClr val="tx1"/>
                </a:solidFill>
                <a:latin typeface="+mn-lt"/>
              </a:rPr>
              <a:t>CHOOSE_DIRECTION =STEP to UG</a:t>
            </a:r>
          </a:p>
          <a:p>
            <a:r>
              <a:rPr lang="en-GB" dirty="0">
                <a:solidFill>
                  <a:schemeClr val="tx1"/>
                </a:solidFill>
                <a:latin typeface="+mn-lt"/>
              </a:rPr>
              <a:t>CNV_MODE =On-Line</a:t>
            </a:r>
          </a:p>
          <a:p>
            <a:r>
              <a:rPr lang="en-GB" dirty="0">
                <a:solidFill>
                  <a:schemeClr val="tx1"/>
                </a:solidFill>
                <a:latin typeface="+mn-lt"/>
              </a:rPr>
              <a:t>DSP_MASK =</a:t>
            </a:r>
            <a:r>
              <a:rPr lang="en-GB" dirty="0" err="1">
                <a:solidFill>
                  <a:schemeClr val="tx1"/>
                </a:solidFill>
                <a:latin typeface="+mn-lt"/>
              </a:rPr>
              <a:t>Fatal,Severe,Error,Warning,Information,Status,Summary,Prefix</a:t>
            </a:r>
            <a:endParaRPr lang="en-GB" dirty="0">
              <a:solidFill>
                <a:schemeClr val="tx1"/>
              </a:solidFill>
              <a:latin typeface="+mn-lt"/>
            </a:endParaRPr>
          </a:p>
          <a:p>
            <a:r>
              <a:rPr lang="en-GB" dirty="0">
                <a:solidFill>
                  <a:schemeClr val="tx1"/>
                </a:solidFill>
                <a:latin typeface="+mn-lt"/>
              </a:rPr>
              <a:t>Description =</a:t>
            </a:r>
          </a:p>
          <a:p>
            <a:r>
              <a:rPr lang="en-GB" dirty="0">
                <a:solidFill>
                  <a:schemeClr val="tx1"/>
                </a:solidFill>
                <a:latin typeface="+mn-lt"/>
              </a:rPr>
              <a:t>EXPORT_EXTERNAL_REFERENCES =Off</a:t>
            </a:r>
          </a:p>
          <a:p>
            <a:r>
              <a:rPr lang="en-GB" dirty="0">
                <a:solidFill>
                  <a:schemeClr val="tx1"/>
                </a:solidFill>
                <a:latin typeface="+mn-lt"/>
              </a:rPr>
              <a:t>EXPORT_EXTERNAL_REFERENCE_FORMAT =STEP</a:t>
            </a:r>
          </a:p>
          <a:p>
            <a:r>
              <a:rPr lang="en-GB" dirty="0">
                <a:solidFill>
                  <a:schemeClr val="tx1"/>
                </a:solidFill>
                <a:latin typeface="+mn-lt"/>
              </a:rPr>
              <a:t>EXPORT_VALPROPS =Off</a:t>
            </a:r>
          </a:p>
          <a:p>
            <a:r>
              <a:rPr lang="en-GB" dirty="0">
                <a:solidFill>
                  <a:schemeClr val="tx1"/>
                </a:solidFill>
                <a:latin typeface="+mn-lt"/>
              </a:rPr>
              <a:t>FILE_FILTER =V:\</a:t>
            </a:r>
            <a:r>
              <a:rPr lang="en-GB" dirty="0" err="1">
                <a:solidFill>
                  <a:schemeClr val="tx1"/>
                </a:solidFill>
                <a:latin typeface="+mn-lt"/>
              </a:rPr>
              <a:t>CustomersDataL</a:t>
            </a:r>
            <a:r>
              <a:rPr lang="en-GB" dirty="0">
                <a:solidFill>
                  <a:schemeClr val="tx1"/>
                </a:solidFill>
                <a:latin typeface="+mn-lt"/>
              </a:rPr>
              <a:t>\</a:t>
            </a:r>
            <a:r>
              <a:rPr lang="en-GB" dirty="0" err="1">
                <a:solidFill>
                  <a:schemeClr val="tx1"/>
                </a:solidFill>
                <a:latin typeface="+mn-lt"/>
              </a:rPr>
              <a:t>KBA.Iberica</a:t>
            </a:r>
            <a:r>
              <a:rPr lang="en-GB" dirty="0">
                <a:solidFill>
                  <a:schemeClr val="tx1"/>
                </a:solidFill>
                <a:latin typeface="+mn-lt"/>
              </a:rPr>
              <a:t>\2018-01-02-ExampleData\</a:t>
            </a:r>
            <a:r>
              <a:rPr lang="en-GB" dirty="0" err="1">
                <a:solidFill>
                  <a:schemeClr val="tx1"/>
                </a:solidFill>
                <a:latin typeface="+mn-lt"/>
              </a:rPr>
              <a:t>ImportTest</a:t>
            </a:r>
            <a:r>
              <a:rPr lang="en-GB" dirty="0">
                <a:solidFill>
                  <a:schemeClr val="tx1"/>
                </a:solidFill>
                <a:latin typeface="+mn-lt"/>
              </a:rPr>
              <a:t>\*.</a:t>
            </a:r>
            <a:r>
              <a:rPr lang="en-GB" dirty="0" err="1">
                <a:solidFill>
                  <a:schemeClr val="tx1"/>
                </a:solidFill>
                <a:latin typeface="+mn-lt"/>
              </a:rPr>
              <a:t>stp</a:t>
            </a:r>
            <a:endParaRPr lang="en-GB" dirty="0">
              <a:solidFill>
                <a:schemeClr val="tx1"/>
              </a:solidFill>
              <a:latin typeface="+mn-lt"/>
            </a:endParaRPr>
          </a:p>
          <a:p>
            <a:r>
              <a:rPr lang="en-GB" dirty="0" err="1">
                <a:solidFill>
                  <a:schemeClr val="tx1"/>
                </a:solidFill>
                <a:latin typeface="+mn-lt"/>
              </a:rPr>
              <a:t>File_Name</a:t>
            </a:r>
            <a:r>
              <a:rPr lang="en-GB" dirty="0">
                <a:solidFill>
                  <a:schemeClr val="tx1"/>
                </a:solidFill>
                <a:latin typeface="+mn-lt"/>
              </a:rPr>
              <a:t> =</a:t>
            </a:r>
          </a:p>
          <a:p>
            <a:r>
              <a:rPr lang="en-GB" dirty="0">
                <a:solidFill>
                  <a:schemeClr val="tx1"/>
                </a:solidFill>
                <a:latin typeface="+mn-lt"/>
              </a:rPr>
              <a:t>INDIVIDUAL_LIST =V:\CustomersDataL\KBA.Iberica\2018-01-02-ExampleData\ExportTest3\008043000a_asm.prt</a:t>
            </a:r>
          </a:p>
          <a:p>
            <a:r>
              <a:rPr lang="en-GB" dirty="0" err="1">
                <a:solidFill>
                  <a:schemeClr val="tx1"/>
                </a:solidFill>
                <a:latin typeface="+mn-lt"/>
              </a:rPr>
              <a:t>Imp_Level</a:t>
            </a:r>
            <a:r>
              <a:rPr lang="en-GB" dirty="0">
                <a:solidFill>
                  <a:schemeClr val="tx1"/>
                </a:solidFill>
                <a:latin typeface="+mn-lt"/>
              </a:rPr>
              <a:t> =1</a:t>
            </a:r>
          </a:p>
          <a:p>
            <a:r>
              <a:rPr lang="en-GB" dirty="0">
                <a:solidFill>
                  <a:schemeClr val="tx1"/>
                </a:solidFill>
                <a:latin typeface="+mn-lt"/>
              </a:rPr>
              <a:t>LOG_FILE =V:\CustomersDataL\KBA.Iberica\2018-01-02-ExampleData\ExportTest3\008043000a_asm.log</a:t>
            </a:r>
          </a:p>
          <a:p>
            <a:r>
              <a:rPr lang="en-GB" dirty="0">
                <a:solidFill>
                  <a:schemeClr val="tx1"/>
                </a:solidFill>
                <a:latin typeface="+mn-lt"/>
              </a:rPr>
              <a:t>MODULES_MASK =</a:t>
            </a:r>
            <a:r>
              <a:rPr lang="en-GB" dirty="0" err="1">
                <a:solidFill>
                  <a:schemeClr val="tx1"/>
                </a:solidFill>
                <a:latin typeface="+mn-lt"/>
              </a:rPr>
              <a:t>Wireframe,Surfaces,Solids,PMI</a:t>
            </a:r>
            <a:endParaRPr lang="en-GB" dirty="0">
              <a:solidFill>
                <a:schemeClr val="tx1"/>
              </a:solidFill>
              <a:latin typeface="+mn-lt"/>
            </a:endParaRPr>
          </a:p>
          <a:p>
            <a:r>
              <a:rPr lang="en-GB" dirty="0">
                <a:solidFill>
                  <a:schemeClr val="tx1"/>
                </a:solidFill>
                <a:latin typeface="+mn-lt"/>
              </a:rPr>
              <a:t>MSG_MASK =</a:t>
            </a:r>
            <a:r>
              <a:rPr lang="en-GB" dirty="0" err="1">
                <a:solidFill>
                  <a:schemeClr val="tx1"/>
                </a:solidFill>
                <a:latin typeface="+mn-lt"/>
              </a:rPr>
              <a:t>Fatal,Severe,Error,Warning,Information,Status,Summary,Prefix</a:t>
            </a:r>
            <a:endParaRPr lang="en-GB" dirty="0">
              <a:solidFill>
                <a:schemeClr val="tx1"/>
              </a:solidFill>
              <a:latin typeface="+mn-lt"/>
            </a:endParaRPr>
          </a:p>
          <a:p>
            <a:r>
              <a:rPr lang="en-GB" dirty="0">
                <a:solidFill>
                  <a:schemeClr val="tx1"/>
                </a:solidFill>
                <a:latin typeface="+mn-lt"/>
              </a:rPr>
              <a:t>Organization =</a:t>
            </a:r>
          </a:p>
          <a:p>
            <a:r>
              <a:rPr lang="en-GB" dirty="0">
                <a:solidFill>
                  <a:schemeClr val="tx1"/>
                </a:solidFill>
                <a:latin typeface="+mn-lt"/>
              </a:rPr>
              <a:t>PA_EDGE_FACE_BSPLINE_APPROX_TOL =0.0254</a:t>
            </a:r>
          </a:p>
          <a:p>
            <a:r>
              <a:rPr lang="en-GB" dirty="0">
                <a:solidFill>
                  <a:schemeClr val="tx1"/>
                </a:solidFill>
                <a:latin typeface="+mn-lt"/>
              </a:rPr>
              <a:t>PROCESS_PART_LIST =V:\CustomersDataL\KBA.Iberica\2018-01-02-ExampleData\ImportTest\008043000a_asm.stp</a:t>
            </a:r>
          </a:p>
          <a:p>
            <a:r>
              <a:rPr lang="en-GB" dirty="0" err="1">
                <a:solidFill>
                  <a:schemeClr val="tx1"/>
                </a:solidFill>
                <a:latin typeface="+mn-lt"/>
              </a:rPr>
              <a:t>Pre_Version</a:t>
            </a:r>
            <a:r>
              <a:rPr lang="en-GB" dirty="0">
                <a:solidFill>
                  <a:schemeClr val="tx1"/>
                </a:solidFill>
                <a:latin typeface="+mn-lt"/>
              </a:rPr>
              <a:t> =STEP203UG NX 10.0</a:t>
            </a:r>
          </a:p>
          <a:p>
            <a:r>
              <a:rPr lang="en-GB" dirty="0">
                <a:solidFill>
                  <a:schemeClr val="tx1"/>
                </a:solidFill>
                <a:latin typeface="+mn-lt"/>
              </a:rPr>
              <a:t>RECALL_DEF_FILE =step203ug.def</a:t>
            </a:r>
          </a:p>
          <a:p>
            <a:r>
              <a:rPr lang="en-GB" dirty="0">
                <a:solidFill>
                  <a:schemeClr val="tx1"/>
                </a:solidFill>
                <a:latin typeface="+mn-lt"/>
              </a:rPr>
              <a:t>SAVE_DEF_FILE =step203ug.def</a:t>
            </a:r>
          </a:p>
          <a:p>
            <a:r>
              <a:rPr lang="en-GB" dirty="0">
                <a:solidFill>
                  <a:schemeClr val="tx1"/>
                </a:solidFill>
                <a:latin typeface="+mn-lt"/>
              </a:rPr>
              <a:t>SHORT_LONG_NAMES =Long</a:t>
            </a:r>
          </a:p>
          <a:p>
            <a:r>
              <a:rPr lang="en-GB" dirty="0">
                <a:solidFill>
                  <a:schemeClr val="tx1"/>
                </a:solidFill>
                <a:latin typeface="+mn-lt"/>
              </a:rPr>
              <a:t>SMOOTH_BSURFS = On</a:t>
            </a:r>
          </a:p>
          <a:p>
            <a:r>
              <a:rPr lang="en-GB" dirty="0">
                <a:solidFill>
                  <a:schemeClr val="tx1"/>
                </a:solidFill>
                <a:latin typeface="+mn-lt"/>
              </a:rPr>
              <a:t>UGI_COMP_FAIL =Abort if Load Fails</a:t>
            </a:r>
          </a:p>
          <a:p>
            <a:r>
              <a:rPr lang="en-GB" dirty="0">
                <a:solidFill>
                  <a:schemeClr val="tx1"/>
                </a:solidFill>
                <a:latin typeface="+mn-lt"/>
              </a:rPr>
              <a:t>UGI_COMP_SUB =Do not Allow Substitution</a:t>
            </a:r>
          </a:p>
          <a:p>
            <a:r>
              <a:rPr lang="en-GB" dirty="0">
                <a:solidFill>
                  <a:schemeClr val="tx1"/>
                </a:solidFill>
                <a:latin typeface="+mn-lt"/>
              </a:rPr>
              <a:t>UGI_LAYERD_MASK =</a:t>
            </a:r>
          </a:p>
          <a:p>
            <a:r>
              <a:rPr lang="en-GB" dirty="0">
                <a:solidFill>
                  <a:schemeClr val="tx1"/>
                </a:solidFill>
                <a:latin typeface="+mn-lt"/>
              </a:rPr>
              <a:t>UGI_LAYERE_MASK =</a:t>
            </a:r>
          </a:p>
          <a:p>
            <a:r>
              <a:rPr lang="en-GB" dirty="0">
                <a:solidFill>
                  <a:schemeClr val="tx1"/>
                </a:solidFill>
                <a:latin typeface="+mn-lt"/>
              </a:rPr>
              <a:t>UGI_LAYER_MASK =1-256</a:t>
            </a:r>
          </a:p>
          <a:p>
            <a:r>
              <a:rPr lang="en-GB" dirty="0">
                <a:solidFill>
                  <a:schemeClr val="tx1"/>
                </a:solidFill>
                <a:latin typeface="+mn-lt"/>
              </a:rPr>
              <a:t>UGI_LOAD_COMP =Load Components</a:t>
            </a:r>
          </a:p>
          <a:p>
            <a:r>
              <a:rPr lang="en-GB" dirty="0">
                <a:solidFill>
                  <a:schemeClr val="tx1"/>
                </a:solidFill>
                <a:latin typeface="+mn-lt"/>
              </a:rPr>
              <a:t>UGI_LOAD_OPTION =Load From </a:t>
            </a:r>
            <a:r>
              <a:rPr lang="en-GB" dirty="0" err="1">
                <a:solidFill>
                  <a:schemeClr val="tx1"/>
                </a:solidFill>
                <a:latin typeface="+mn-lt"/>
              </a:rPr>
              <a:t>Assem</a:t>
            </a:r>
            <a:r>
              <a:rPr lang="en-GB" dirty="0">
                <a:solidFill>
                  <a:schemeClr val="tx1"/>
                </a:solidFill>
                <a:latin typeface="+mn-lt"/>
              </a:rPr>
              <a:t> Dir</a:t>
            </a:r>
          </a:p>
          <a:p>
            <a:r>
              <a:rPr lang="en-GB" dirty="0">
                <a:solidFill>
                  <a:schemeClr val="tx1"/>
                </a:solidFill>
                <a:latin typeface="+mn-lt"/>
              </a:rPr>
              <a:t>UGI_LOAD_VER =Load Exact Version</a:t>
            </a:r>
          </a:p>
          <a:p>
            <a:r>
              <a:rPr lang="en-GB" dirty="0">
                <a:solidFill>
                  <a:schemeClr val="tx1"/>
                </a:solidFill>
                <a:latin typeface="+mn-lt"/>
              </a:rPr>
              <a:t>UGI_PROC_ASSEM =Use load_options.def options</a:t>
            </a:r>
          </a:p>
          <a:p>
            <a:r>
              <a:rPr lang="en-GB" dirty="0">
                <a:solidFill>
                  <a:schemeClr val="tx1"/>
                </a:solidFill>
                <a:latin typeface="+mn-lt"/>
              </a:rPr>
              <a:t>UGI_SEARCH_DIRS =</a:t>
            </a:r>
          </a:p>
          <a:p>
            <a:r>
              <a:rPr lang="en-GB" dirty="0">
                <a:solidFill>
                  <a:schemeClr val="tx1"/>
                </a:solidFill>
                <a:latin typeface="+mn-lt"/>
              </a:rPr>
              <a:t>ZERO_LAYER_DEFAULT = 1 </a:t>
            </a:r>
          </a:p>
        </p:txBody>
      </p:sp>
    </p:spTree>
    <p:extLst>
      <p:ext uri="{BB962C8B-B14F-4D97-AF65-F5344CB8AC3E}">
        <p14:creationId xmlns:p14="http://schemas.microsoft.com/office/powerpoint/2010/main" val="2185351291"/>
      </p:ext>
    </p:extLst>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0313803-C4A0-42C4-AA6B-E325E4227095}"/>
              </a:ext>
            </a:extLst>
          </p:cNvPr>
          <p:cNvSpPr>
            <a:spLocks noGrp="1"/>
          </p:cNvSpPr>
          <p:nvPr>
            <p:ph type="title"/>
          </p:nvPr>
        </p:nvSpPr>
        <p:spPr>
          <a:xfrm>
            <a:off x="247650" y="409575"/>
            <a:ext cx="9391650" cy="389209"/>
          </a:xfrm>
        </p:spPr>
        <p:txBody>
          <a:bodyPr/>
          <a:lstStyle/>
          <a:p>
            <a:r>
              <a:rPr lang="en-GB" dirty="0"/>
              <a:t>Step Import  </a:t>
            </a:r>
            <a:r>
              <a:rPr lang="en-GB" dirty="0">
                <a:solidFill>
                  <a:schemeClr val="tx1"/>
                </a:solidFill>
              </a:rPr>
              <a:t>step203ug.exe</a:t>
            </a:r>
            <a:endParaRPr lang="en-GB" dirty="0"/>
          </a:p>
        </p:txBody>
      </p:sp>
      <p:sp>
        <p:nvSpPr>
          <p:cNvPr id="3" name="Foliennummernplatzhalter 2">
            <a:extLst>
              <a:ext uri="{FF2B5EF4-FFF2-40B4-BE49-F238E27FC236}">
                <a16:creationId xmlns:a16="http://schemas.microsoft.com/office/drawing/2014/main" id="{03465D63-9824-4A24-90AD-DAB13D8C0ED7}"/>
              </a:ext>
            </a:extLst>
          </p:cNvPr>
          <p:cNvSpPr>
            <a:spLocks noGrp="1"/>
          </p:cNvSpPr>
          <p:nvPr>
            <p:ph type="sldNum" sz="quarter" idx="10"/>
          </p:nvPr>
        </p:nvSpPr>
        <p:spPr/>
        <p:txBody>
          <a:bodyPr/>
          <a:lstStyle/>
          <a:p>
            <a:pPr>
              <a:defRPr/>
            </a:pPr>
            <a:r>
              <a:rPr lang="de-DE" altLang="en-US"/>
              <a:t>Folie </a:t>
            </a:r>
            <a:fld id="{099EAC7B-18A3-4295-A219-8DF3F46D4A6B}" type="slidenum">
              <a:rPr lang="de-DE" altLang="en-US" smtClean="0"/>
              <a:pPr>
                <a:defRPr/>
              </a:pPr>
              <a:t>11</a:t>
            </a:fld>
            <a:endParaRPr lang="de-DE" altLang="en-US"/>
          </a:p>
        </p:txBody>
      </p:sp>
      <p:sp>
        <p:nvSpPr>
          <p:cNvPr id="4" name="Textfeld 3">
            <a:extLst>
              <a:ext uri="{FF2B5EF4-FFF2-40B4-BE49-F238E27FC236}">
                <a16:creationId xmlns:a16="http://schemas.microsoft.com/office/drawing/2014/main" id="{0AF9B27A-2279-4CB3-9C98-D3FB458031BC}"/>
              </a:ext>
            </a:extLst>
          </p:cNvPr>
          <p:cNvSpPr txBox="1"/>
          <p:nvPr/>
        </p:nvSpPr>
        <p:spPr>
          <a:xfrm>
            <a:off x="287697" y="1052736"/>
            <a:ext cx="9145016" cy="5395689"/>
          </a:xfrm>
          <a:prstGeom prst="rect">
            <a:avLst/>
          </a:prstGeom>
          <a:noFill/>
        </p:spPr>
        <p:txBody>
          <a:bodyPr wrap="square" rtlCol="0">
            <a:normAutofit/>
          </a:bodyPr>
          <a:lstStyle/>
          <a:p>
            <a:r>
              <a:rPr lang="en-GB" dirty="0">
                <a:solidFill>
                  <a:schemeClr val="tx1"/>
                </a:solidFill>
                <a:latin typeface="+mn-lt"/>
              </a:rPr>
              <a:t>"C:\Program Files\Siemens\NX10\step203ug\step203ug.exe"     d="C:\NX_Custom\NX100_UGII_TMP_DIR\jopp488462A101et.def“</a:t>
            </a:r>
          </a:p>
          <a:p>
            <a:endParaRPr lang="en-GB" dirty="0">
              <a:solidFill>
                <a:schemeClr val="tx1"/>
              </a:solidFill>
              <a:latin typeface="+mn-lt"/>
            </a:endParaRPr>
          </a:p>
          <a:p>
            <a:r>
              <a:rPr lang="en-GB" dirty="0">
                <a:solidFill>
                  <a:schemeClr val="tx1"/>
                </a:solidFill>
                <a:latin typeface="+mn-lt"/>
                <a:hlinkClick r:id="rId2"/>
              </a:rPr>
              <a:t>http://ww3.cad.de/foren/ubb/Forum4/HTML/010083.shtml</a:t>
            </a:r>
            <a:endParaRPr lang="en-GB" dirty="0">
              <a:solidFill>
                <a:schemeClr val="tx1"/>
              </a:solidFill>
              <a:latin typeface="+mn-lt"/>
            </a:endParaRPr>
          </a:p>
          <a:p>
            <a:endParaRPr lang="en-GB" dirty="0">
              <a:solidFill>
                <a:schemeClr val="tx1"/>
              </a:solidFill>
              <a:latin typeface="+mn-lt"/>
            </a:endParaRPr>
          </a:p>
          <a:p>
            <a:endParaRPr lang="en-GB" dirty="0">
              <a:solidFill>
                <a:schemeClr val="tx1"/>
              </a:solidFill>
              <a:latin typeface="+mn-lt"/>
            </a:endParaRPr>
          </a:p>
        </p:txBody>
      </p:sp>
      <p:sp>
        <p:nvSpPr>
          <p:cNvPr id="11" name="Textfeld 10">
            <a:extLst>
              <a:ext uri="{FF2B5EF4-FFF2-40B4-BE49-F238E27FC236}">
                <a16:creationId xmlns:a16="http://schemas.microsoft.com/office/drawing/2014/main" id="{0DE67E7F-E550-4017-86FE-83DF7FB1466F}"/>
              </a:ext>
            </a:extLst>
          </p:cNvPr>
          <p:cNvSpPr txBox="1"/>
          <p:nvPr/>
        </p:nvSpPr>
        <p:spPr>
          <a:xfrm>
            <a:off x="416496" y="1916832"/>
            <a:ext cx="8136904" cy="3888432"/>
          </a:xfrm>
          <a:prstGeom prst="rect">
            <a:avLst/>
          </a:prstGeom>
          <a:noFill/>
        </p:spPr>
        <p:txBody>
          <a:bodyPr wrap="square" rtlCol="0">
            <a:spAutoFit/>
          </a:bodyPr>
          <a:lstStyle/>
          <a:p>
            <a:r>
              <a:rPr lang="de-DE" sz="1200" dirty="0">
                <a:solidFill>
                  <a:schemeClr val="tx1"/>
                </a:solidFill>
                <a:latin typeface="+mn-lt"/>
              </a:rPr>
              <a:t>Zitat:</a:t>
            </a:r>
          </a:p>
          <a:p>
            <a:endParaRPr lang="de-DE" sz="1200" dirty="0">
              <a:solidFill>
                <a:schemeClr val="tx1"/>
              </a:solidFill>
              <a:latin typeface="+mn-lt"/>
            </a:endParaRPr>
          </a:p>
          <a:p>
            <a:r>
              <a:rPr lang="de-DE" sz="1200" dirty="0">
                <a:solidFill>
                  <a:schemeClr val="tx1"/>
                </a:solidFill>
                <a:latin typeface="+mn-lt"/>
              </a:rPr>
              <a:t>Original erstellt von </a:t>
            </a:r>
            <a:r>
              <a:rPr lang="de-DE" sz="1200" dirty="0" err="1">
                <a:solidFill>
                  <a:schemeClr val="tx1"/>
                </a:solidFill>
                <a:latin typeface="+mn-lt"/>
              </a:rPr>
              <a:t>Majomouse</a:t>
            </a:r>
            <a:r>
              <a:rPr lang="de-DE" sz="1200" dirty="0">
                <a:solidFill>
                  <a:schemeClr val="tx1"/>
                </a:solidFill>
                <a:latin typeface="+mn-lt"/>
              </a:rPr>
              <a:t>:</a:t>
            </a:r>
          </a:p>
          <a:p>
            <a:r>
              <a:rPr lang="de-DE" sz="1200" dirty="0">
                <a:solidFill>
                  <a:schemeClr val="tx1"/>
                </a:solidFill>
                <a:latin typeface="+mn-lt"/>
              </a:rPr>
              <a:t>Guten Morgen,</a:t>
            </a:r>
          </a:p>
          <a:p>
            <a:r>
              <a:rPr lang="de-DE" sz="1200" dirty="0">
                <a:solidFill>
                  <a:schemeClr val="tx1"/>
                </a:solidFill>
                <a:latin typeface="+mn-lt"/>
              </a:rPr>
              <a:t>auf Anfrage bei Siemens habe ich eine Liste erhalten bezüglich der Optionen im Settings-File (Import und Export </a:t>
            </a:r>
            <a:r>
              <a:rPr lang="de-DE" sz="1200" dirty="0" err="1">
                <a:solidFill>
                  <a:schemeClr val="tx1"/>
                </a:solidFill>
                <a:latin typeface="+mn-lt"/>
              </a:rPr>
              <a:t>Step</a:t>
            </a:r>
            <a:r>
              <a:rPr lang="de-DE" sz="1200" dirty="0">
                <a:solidFill>
                  <a:schemeClr val="tx1"/>
                </a:solidFill>
                <a:latin typeface="+mn-lt"/>
              </a:rPr>
              <a:t> 203 und </a:t>
            </a:r>
            <a:r>
              <a:rPr lang="de-DE" sz="1200" dirty="0" err="1">
                <a:solidFill>
                  <a:schemeClr val="tx1"/>
                </a:solidFill>
                <a:latin typeface="+mn-lt"/>
              </a:rPr>
              <a:t>Step</a:t>
            </a:r>
            <a:r>
              <a:rPr lang="de-DE" sz="1200" dirty="0">
                <a:solidFill>
                  <a:schemeClr val="tx1"/>
                </a:solidFill>
                <a:latin typeface="+mn-lt"/>
              </a:rPr>
              <a:t> 214). Darin sind gefühlte 100 Keywords enthalten.     </a:t>
            </a:r>
          </a:p>
          <a:p>
            <a:r>
              <a:rPr lang="de-DE" sz="1200" dirty="0">
                <a:solidFill>
                  <a:schemeClr val="tx1"/>
                </a:solidFill>
                <a:latin typeface="+mn-lt"/>
              </a:rPr>
              <a:t>Die klare Auflistung mit kurzer Beschreibung über die entsprechenden Auswirkungen und Abhängigkeiten der einzelnen Keywords ist in folgende Topics eingeteilt:</a:t>
            </a:r>
          </a:p>
          <a:p>
            <a:r>
              <a:rPr lang="de-DE" sz="1200" dirty="0">
                <a:solidFill>
                  <a:schemeClr val="tx1"/>
                </a:solidFill>
                <a:latin typeface="+mn-lt"/>
              </a:rPr>
              <a:t>TRANSLATION CONTROL OPTIONS</a:t>
            </a:r>
          </a:p>
          <a:p>
            <a:r>
              <a:rPr lang="de-DE" sz="1200" dirty="0">
                <a:solidFill>
                  <a:schemeClr val="tx1"/>
                </a:solidFill>
                <a:latin typeface="+mn-lt"/>
              </a:rPr>
              <a:t>IMPORT OPTIONS</a:t>
            </a:r>
          </a:p>
          <a:p>
            <a:r>
              <a:rPr lang="de-DE" sz="1200" dirty="0">
                <a:solidFill>
                  <a:schemeClr val="tx1"/>
                </a:solidFill>
                <a:latin typeface="+mn-lt"/>
              </a:rPr>
              <a:t>EXPORT OPTIONS </a:t>
            </a:r>
          </a:p>
          <a:p>
            <a:r>
              <a:rPr lang="de-DE" sz="1200" dirty="0">
                <a:solidFill>
                  <a:schemeClr val="tx1"/>
                </a:solidFill>
                <a:latin typeface="+mn-lt"/>
              </a:rPr>
              <a:t>OPTIONAL IMPORT KEYWORDS</a:t>
            </a:r>
          </a:p>
          <a:p>
            <a:r>
              <a:rPr lang="de-DE" sz="1200" dirty="0">
                <a:solidFill>
                  <a:schemeClr val="tx1"/>
                </a:solidFill>
                <a:latin typeface="+mn-lt"/>
              </a:rPr>
              <a:t>OPTIONAL EXPORT KEYWORDS</a:t>
            </a:r>
          </a:p>
          <a:p>
            <a:r>
              <a:rPr lang="de-DE" sz="1200" dirty="0">
                <a:solidFill>
                  <a:schemeClr val="tx1"/>
                </a:solidFill>
                <a:latin typeface="+mn-lt"/>
              </a:rPr>
              <a:t>RESERVED KEYWORDS</a:t>
            </a:r>
          </a:p>
          <a:p>
            <a:r>
              <a:rPr lang="de-DE" sz="1200" dirty="0">
                <a:solidFill>
                  <a:schemeClr val="tx1"/>
                </a:solidFill>
                <a:latin typeface="+mn-lt"/>
              </a:rPr>
              <a:t>Für mich beinhaltet diese Liste genau das, wonach ich gesucht habe. Da ich nicht sicher bin, ob ich diese Liste hier bedenkenlos veröffentlichen kann, lasse ich es lieber bleiben.</a:t>
            </a:r>
          </a:p>
          <a:p>
            <a:r>
              <a:rPr lang="de-DE" sz="1200" dirty="0">
                <a:solidFill>
                  <a:schemeClr val="tx1"/>
                </a:solidFill>
                <a:latin typeface="+mn-lt"/>
              </a:rPr>
              <a:t>Ihr wisst ja wie Ihr mich erreichen könnt...</a:t>
            </a:r>
          </a:p>
          <a:p>
            <a:r>
              <a:rPr lang="de-DE" sz="1200" dirty="0">
                <a:solidFill>
                  <a:schemeClr val="tx1"/>
                </a:solidFill>
                <a:latin typeface="+mn-lt"/>
              </a:rPr>
              <a:t>Beste Grüße, danke für Eure Hilfe...</a:t>
            </a:r>
          </a:p>
          <a:p>
            <a:r>
              <a:rPr lang="de-DE" sz="1200" dirty="0">
                <a:solidFill>
                  <a:schemeClr val="tx1"/>
                </a:solidFill>
                <a:latin typeface="+mn-lt"/>
              </a:rPr>
              <a:t>...ein schönes Wochenende...</a:t>
            </a:r>
          </a:p>
          <a:p>
            <a:r>
              <a:rPr lang="de-DE" sz="1200" dirty="0">
                <a:solidFill>
                  <a:schemeClr val="tx1"/>
                </a:solidFill>
                <a:latin typeface="+mn-lt"/>
              </a:rPr>
              <a:t>Stefan</a:t>
            </a:r>
          </a:p>
        </p:txBody>
      </p:sp>
    </p:spTree>
    <p:extLst>
      <p:ext uri="{BB962C8B-B14F-4D97-AF65-F5344CB8AC3E}">
        <p14:creationId xmlns:p14="http://schemas.microsoft.com/office/powerpoint/2010/main" val="2308317011"/>
      </p:ext>
    </p:extLst>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0313803-C4A0-42C4-AA6B-E325E4227095}"/>
              </a:ext>
            </a:extLst>
          </p:cNvPr>
          <p:cNvSpPr>
            <a:spLocks noGrp="1"/>
          </p:cNvSpPr>
          <p:nvPr>
            <p:ph type="title"/>
          </p:nvPr>
        </p:nvSpPr>
        <p:spPr>
          <a:xfrm>
            <a:off x="247650" y="409575"/>
            <a:ext cx="9391650" cy="389209"/>
          </a:xfrm>
        </p:spPr>
        <p:txBody>
          <a:bodyPr/>
          <a:lstStyle/>
          <a:p>
            <a:r>
              <a:rPr lang="en-GB" dirty="0"/>
              <a:t>Step Import  </a:t>
            </a:r>
            <a:r>
              <a:rPr lang="en-GB" dirty="0">
                <a:solidFill>
                  <a:schemeClr val="tx1"/>
                </a:solidFill>
              </a:rPr>
              <a:t>step203ug.exe</a:t>
            </a:r>
            <a:endParaRPr lang="en-GB" dirty="0"/>
          </a:p>
        </p:txBody>
      </p:sp>
      <p:sp>
        <p:nvSpPr>
          <p:cNvPr id="3" name="Foliennummernplatzhalter 2">
            <a:extLst>
              <a:ext uri="{FF2B5EF4-FFF2-40B4-BE49-F238E27FC236}">
                <a16:creationId xmlns:a16="http://schemas.microsoft.com/office/drawing/2014/main" id="{03465D63-9824-4A24-90AD-DAB13D8C0ED7}"/>
              </a:ext>
            </a:extLst>
          </p:cNvPr>
          <p:cNvSpPr>
            <a:spLocks noGrp="1"/>
          </p:cNvSpPr>
          <p:nvPr>
            <p:ph type="sldNum" sz="quarter" idx="10"/>
          </p:nvPr>
        </p:nvSpPr>
        <p:spPr/>
        <p:txBody>
          <a:bodyPr/>
          <a:lstStyle/>
          <a:p>
            <a:pPr>
              <a:defRPr/>
            </a:pPr>
            <a:r>
              <a:rPr lang="de-DE" altLang="en-US"/>
              <a:t>Folie </a:t>
            </a:r>
            <a:fld id="{099EAC7B-18A3-4295-A219-8DF3F46D4A6B}" type="slidenum">
              <a:rPr lang="de-DE" altLang="en-US" smtClean="0"/>
              <a:pPr>
                <a:defRPr/>
              </a:pPr>
              <a:t>12</a:t>
            </a:fld>
            <a:endParaRPr lang="de-DE" altLang="en-US"/>
          </a:p>
        </p:txBody>
      </p:sp>
      <p:sp>
        <p:nvSpPr>
          <p:cNvPr id="4" name="Textfeld 3">
            <a:extLst>
              <a:ext uri="{FF2B5EF4-FFF2-40B4-BE49-F238E27FC236}">
                <a16:creationId xmlns:a16="http://schemas.microsoft.com/office/drawing/2014/main" id="{0AF9B27A-2279-4CB3-9C98-D3FB458031BC}"/>
              </a:ext>
            </a:extLst>
          </p:cNvPr>
          <p:cNvSpPr txBox="1"/>
          <p:nvPr/>
        </p:nvSpPr>
        <p:spPr>
          <a:xfrm>
            <a:off x="287697" y="1052737"/>
            <a:ext cx="9145016" cy="265112"/>
          </a:xfrm>
          <a:prstGeom prst="rect">
            <a:avLst/>
          </a:prstGeom>
          <a:noFill/>
        </p:spPr>
        <p:txBody>
          <a:bodyPr wrap="square" rtlCol="0">
            <a:normAutofit/>
          </a:bodyPr>
          <a:lstStyle/>
          <a:p>
            <a:r>
              <a:rPr lang="en-GB" dirty="0">
                <a:solidFill>
                  <a:schemeClr val="tx1"/>
                </a:solidFill>
                <a:latin typeface="+mn-lt"/>
              </a:rPr>
              <a:t>Step203.def</a:t>
            </a:r>
          </a:p>
        </p:txBody>
      </p:sp>
      <p:pic>
        <p:nvPicPr>
          <p:cNvPr id="9" name="Grafik 8">
            <a:extLst>
              <a:ext uri="{FF2B5EF4-FFF2-40B4-BE49-F238E27FC236}">
                <a16:creationId xmlns:a16="http://schemas.microsoft.com/office/drawing/2014/main" id="{FF369FF0-6124-402B-BB85-0CCC127B7673}"/>
              </a:ext>
            </a:extLst>
          </p:cNvPr>
          <p:cNvPicPr>
            <a:picLocks noChangeAspect="1"/>
          </p:cNvPicPr>
          <p:nvPr/>
        </p:nvPicPr>
        <p:blipFill>
          <a:blip r:embed="rId3"/>
          <a:stretch>
            <a:fillRect/>
          </a:stretch>
        </p:blipFill>
        <p:spPr>
          <a:xfrm>
            <a:off x="441012" y="1316664"/>
            <a:ext cx="6666511" cy="5234282"/>
          </a:xfrm>
          <a:prstGeom prst="rect">
            <a:avLst/>
          </a:prstGeom>
        </p:spPr>
      </p:pic>
    </p:spTree>
    <p:extLst>
      <p:ext uri="{BB962C8B-B14F-4D97-AF65-F5344CB8AC3E}">
        <p14:creationId xmlns:p14="http://schemas.microsoft.com/office/powerpoint/2010/main" val="2438009983"/>
      </p:ext>
    </p:extLst>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B636747-4D64-4683-B524-66A8B1CE89F9}"/>
              </a:ext>
            </a:extLst>
          </p:cNvPr>
          <p:cNvSpPr>
            <a:spLocks noGrp="1"/>
          </p:cNvSpPr>
          <p:nvPr>
            <p:ph type="title"/>
          </p:nvPr>
        </p:nvSpPr>
        <p:spPr>
          <a:xfrm>
            <a:off x="247650" y="409575"/>
            <a:ext cx="9391650" cy="389209"/>
          </a:xfrm>
        </p:spPr>
        <p:txBody>
          <a:bodyPr/>
          <a:lstStyle/>
          <a:p>
            <a:r>
              <a:rPr lang="en-GB" dirty="0" err="1"/>
              <a:t>Util</a:t>
            </a:r>
            <a:r>
              <a:rPr lang="en-GB" dirty="0"/>
              <a:t> step203ug.exe</a:t>
            </a:r>
          </a:p>
        </p:txBody>
      </p:sp>
      <p:sp>
        <p:nvSpPr>
          <p:cNvPr id="3" name="Foliennummernplatzhalter 2">
            <a:extLst>
              <a:ext uri="{FF2B5EF4-FFF2-40B4-BE49-F238E27FC236}">
                <a16:creationId xmlns:a16="http://schemas.microsoft.com/office/drawing/2014/main" id="{4D878E42-B111-49D9-9675-8DB38F5AEE7F}"/>
              </a:ext>
            </a:extLst>
          </p:cNvPr>
          <p:cNvSpPr>
            <a:spLocks noGrp="1"/>
          </p:cNvSpPr>
          <p:nvPr>
            <p:ph type="sldNum" sz="quarter" idx="10"/>
          </p:nvPr>
        </p:nvSpPr>
        <p:spPr/>
        <p:txBody>
          <a:bodyPr/>
          <a:lstStyle/>
          <a:p>
            <a:pPr>
              <a:defRPr/>
            </a:pPr>
            <a:r>
              <a:rPr lang="de-DE" altLang="en-US"/>
              <a:t>Folie </a:t>
            </a:r>
            <a:fld id="{099EAC7B-18A3-4295-A219-8DF3F46D4A6B}" type="slidenum">
              <a:rPr lang="de-DE" altLang="en-US" smtClean="0"/>
              <a:pPr>
                <a:defRPr/>
              </a:pPr>
              <a:t>13</a:t>
            </a:fld>
            <a:endParaRPr lang="de-DE" altLang="en-US"/>
          </a:p>
        </p:txBody>
      </p:sp>
      <p:sp>
        <p:nvSpPr>
          <p:cNvPr id="4" name="Rechteck 3">
            <a:extLst>
              <a:ext uri="{FF2B5EF4-FFF2-40B4-BE49-F238E27FC236}">
                <a16:creationId xmlns:a16="http://schemas.microsoft.com/office/drawing/2014/main" id="{C9F8753B-A950-4723-AC6D-18152DE0EBBF}"/>
              </a:ext>
            </a:extLst>
          </p:cNvPr>
          <p:cNvSpPr/>
          <p:nvPr/>
        </p:nvSpPr>
        <p:spPr>
          <a:xfrm>
            <a:off x="235889" y="995822"/>
            <a:ext cx="9078126" cy="3539430"/>
          </a:xfrm>
          <a:prstGeom prst="rect">
            <a:avLst/>
          </a:prstGeom>
        </p:spPr>
        <p:txBody>
          <a:bodyPr wrap="none">
            <a:spAutoFit/>
          </a:bodyPr>
          <a:lstStyle/>
          <a:p>
            <a:r>
              <a:rPr lang="en-GB" sz="1600" dirty="0">
                <a:solidFill>
                  <a:schemeClr val="tx1"/>
                </a:solidFill>
                <a:latin typeface="+mj-lt"/>
              </a:rPr>
              <a:t>Online Documentation: docs.plm.automation.siemens.com</a:t>
            </a:r>
            <a:endParaRPr lang="en-GB" sz="1600" dirty="0">
              <a:solidFill>
                <a:schemeClr val="tx1"/>
              </a:solidFill>
              <a:latin typeface="+mj-lt"/>
              <a:hlinkClick r:id="rId2"/>
            </a:endParaRPr>
          </a:p>
          <a:p>
            <a:endParaRPr lang="en-GB" sz="1600" dirty="0">
              <a:solidFill>
                <a:schemeClr val="tx1"/>
              </a:solidFill>
              <a:latin typeface="+mj-lt"/>
              <a:hlinkClick r:id="rId2"/>
            </a:endParaRPr>
          </a:p>
          <a:p>
            <a:r>
              <a:rPr lang="en-GB" sz="1600" dirty="0">
                <a:solidFill>
                  <a:schemeClr val="tx1"/>
                </a:solidFill>
                <a:latin typeface="+mj-lt"/>
                <a:hlinkClick r:id="rId3"/>
              </a:rPr>
              <a:t>https://docs.plm.automation.siemens.com/tdoc/nx/10.0.3/nx_help#uid:index_xid458198</a:t>
            </a:r>
            <a:endParaRPr lang="en-GB" sz="1600" dirty="0">
              <a:solidFill>
                <a:schemeClr val="tx1"/>
              </a:solidFill>
              <a:latin typeface="+mj-lt"/>
            </a:endParaRPr>
          </a:p>
          <a:p>
            <a:endParaRPr lang="en-GB" sz="1600" dirty="0">
              <a:solidFill>
                <a:schemeClr val="tx1"/>
              </a:solidFill>
              <a:latin typeface="+mj-lt"/>
            </a:endParaRPr>
          </a:p>
          <a:p>
            <a:endParaRPr lang="en-GB" sz="1600" dirty="0">
              <a:solidFill>
                <a:schemeClr val="tx1"/>
              </a:solidFill>
              <a:latin typeface="+mj-lt"/>
            </a:endParaRPr>
          </a:p>
          <a:p>
            <a:r>
              <a:rPr lang="en-GB" sz="1600" dirty="0">
                <a:solidFill>
                  <a:schemeClr val="tx1"/>
                </a:solidFill>
                <a:latin typeface="+mj-lt"/>
                <a:hlinkClick r:id="rId4"/>
              </a:rPr>
              <a:t>https://docs.plm.automation.siemens.com/tdoc/nx/10.0.3/nx_help#uid:index_xid458198:xid454879</a:t>
            </a:r>
            <a:endParaRPr lang="en-GB" sz="1600" dirty="0">
              <a:solidFill>
                <a:schemeClr val="tx1"/>
              </a:solidFill>
              <a:latin typeface="+mj-lt"/>
            </a:endParaRPr>
          </a:p>
          <a:p>
            <a:endParaRPr lang="en-GB" sz="1600" dirty="0">
              <a:solidFill>
                <a:schemeClr val="tx1"/>
              </a:solidFill>
              <a:latin typeface="+mj-lt"/>
            </a:endParaRPr>
          </a:p>
          <a:p>
            <a:r>
              <a:rPr lang="en-GB" sz="1600" dirty="0">
                <a:solidFill>
                  <a:schemeClr val="tx1"/>
                </a:solidFill>
                <a:latin typeface="+mj-lt"/>
                <a:hlinkClick r:id="rId5"/>
              </a:rPr>
              <a:t>https://docs.plm.automation.siemens.com/tdoc/nx/10.0.3/nx_help#uid:index_xid458198:xid454880</a:t>
            </a:r>
            <a:endParaRPr lang="en-GB" sz="1600" dirty="0">
              <a:solidFill>
                <a:schemeClr val="tx1"/>
              </a:solidFill>
              <a:latin typeface="+mj-lt"/>
            </a:endParaRPr>
          </a:p>
          <a:p>
            <a:endParaRPr lang="en-GB" sz="1600" dirty="0">
              <a:solidFill>
                <a:schemeClr val="tx1"/>
              </a:solidFill>
              <a:latin typeface="+mj-lt"/>
            </a:endParaRPr>
          </a:p>
          <a:p>
            <a:r>
              <a:rPr lang="en-GB" sz="1600" dirty="0">
                <a:solidFill>
                  <a:schemeClr val="tx1"/>
                </a:solidFill>
                <a:latin typeface="+mj-lt"/>
                <a:hlinkClick r:id="rId6"/>
              </a:rPr>
              <a:t>https://ww3.cad.de/foren/ubb/uploads/Majomouse/Solution_Center.txt</a:t>
            </a:r>
            <a:endParaRPr lang="en-GB" sz="1600" dirty="0">
              <a:solidFill>
                <a:schemeClr val="tx1"/>
              </a:solidFill>
              <a:latin typeface="+mj-lt"/>
            </a:endParaRPr>
          </a:p>
          <a:p>
            <a:r>
              <a:rPr lang="en-GB" sz="1600" dirty="0">
                <a:solidFill>
                  <a:schemeClr val="tx1"/>
                </a:solidFill>
                <a:latin typeface="+mj-lt"/>
                <a:sym typeface="Wingdings" panose="05000000000000000000" pitchFamily="2" charset="2"/>
              </a:rPr>
              <a:t> Some Details </a:t>
            </a:r>
            <a:r>
              <a:rPr lang="en-GB" sz="1600">
                <a:solidFill>
                  <a:schemeClr val="tx1"/>
                </a:solidFill>
                <a:latin typeface="+mj-lt"/>
                <a:sym typeface="Wingdings" panose="05000000000000000000" pitchFamily="2" charset="2"/>
              </a:rPr>
              <a:t>Regarding Options</a:t>
            </a:r>
            <a:endParaRPr lang="en-GB" sz="1600" dirty="0">
              <a:solidFill>
                <a:schemeClr val="tx1"/>
              </a:solidFill>
              <a:latin typeface="+mj-lt"/>
            </a:endParaRPr>
          </a:p>
          <a:p>
            <a:endParaRPr lang="en-GB" sz="1600" dirty="0">
              <a:solidFill>
                <a:schemeClr val="tx1"/>
              </a:solidFill>
              <a:latin typeface="+mj-lt"/>
            </a:endParaRPr>
          </a:p>
          <a:p>
            <a:endParaRPr lang="en-GB" sz="1600" dirty="0">
              <a:solidFill>
                <a:schemeClr val="tx1"/>
              </a:solidFill>
              <a:latin typeface="+mj-lt"/>
            </a:endParaRPr>
          </a:p>
          <a:p>
            <a:endParaRPr lang="en-GB" sz="1600" dirty="0">
              <a:solidFill>
                <a:schemeClr val="tx1"/>
              </a:solidFill>
              <a:latin typeface="+mj-lt"/>
            </a:endParaRPr>
          </a:p>
        </p:txBody>
      </p:sp>
    </p:spTree>
    <p:extLst>
      <p:ext uri="{BB962C8B-B14F-4D97-AF65-F5344CB8AC3E}">
        <p14:creationId xmlns:p14="http://schemas.microsoft.com/office/powerpoint/2010/main" val="3856403701"/>
      </p:ext>
    </p:extLst>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B636747-4D64-4683-B524-66A8B1CE89F9}"/>
              </a:ext>
            </a:extLst>
          </p:cNvPr>
          <p:cNvSpPr>
            <a:spLocks noGrp="1"/>
          </p:cNvSpPr>
          <p:nvPr>
            <p:ph type="title"/>
          </p:nvPr>
        </p:nvSpPr>
        <p:spPr>
          <a:xfrm>
            <a:off x="247650" y="409575"/>
            <a:ext cx="9391650" cy="389209"/>
          </a:xfrm>
        </p:spPr>
        <p:txBody>
          <a:bodyPr/>
          <a:lstStyle/>
          <a:p>
            <a:r>
              <a:rPr lang="en-GB" dirty="0" err="1"/>
              <a:t>Util</a:t>
            </a:r>
            <a:r>
              <a:rPr lang="en-GB" dirty="0"/>
              <a:t> step203ug.exe</a:t>
            </a:r>
          </a:p>
        </p:txBody>
      </p:sp>
      <p:sp>
        <p:nvSpPr>
          <p:cNvPr id="3" name="Foliennummernplatzhalter 2">
            <a:extLst>
              <a:ext uri="{FF2B5EF4-FFF2-40B4-BE49-F238E27FC236}">
                <a16:creationId xmlns:a16="http://schemas.microsoft.com/office/drawing/2014/main" id="{4D878E42-B111-49D9-9675-8DB38F5AEE7F}"/>
              </a:ext>
            </a:extLst>
          </p:cNvPr>
          <p:cNvSpPr>
            <a:spLocks noGrp="1"/>
          </p:cNvSpPr>
          <p:nvPr>
            <p:ph type="sldNum" sz="quarter" idx="10"/>
          </p:nvPr>
        </p:nvSpPr>
        <p:spPr/>
        <p:txBody>
          <a:bodyPr/>
          <a:lstStyle/>
          <a:p>
            <a:pPr>
              <a:defRPr/>
            </a:pPr>
            <a:r>
              <a:rPr lang="de-DE" altLang="en-US"/>
              <a:t>Folie </a:t>
            </a:r>
            <a:fld id="{099EAC7B-18A3-4295-A219-8DF3F46D4A6B}" type="slidenum">
              <a:rPr lang="de-DE" altLang="en-US" smtClean="0"/>
              <a:pPr>
                <a:defRPr/>
              </a:pPr>
              <a:t>14</a:t>
            </a:fld>
            <a:endParaRPr lang="de-DE" altLang="en-US"/>
          </a:p>
        </p:txBody>
      </p:sp>
      <p:sp>
        <p:nvSpPr>
          <p:cNvPr id="4" name="Rechteck 3">
            <a:extLst>
              <a:ext uri="{FF2B5EF4-FFF2-40B4-BE49-F238E27FC236}">
                <a16:creationId xmlns:a16="http://schemas.microsoft.com/office/drawing/2014/main" id="{C9F8753B-A950-4723-AC6D-18152DE0EBBF}"/>
              </a:ext>
            </a:extLst>
          </p:cNvPr>
          <p:cNvSpPr/>
          <p:nvPr/>
        </p:nvSpPr>
        <p:spPr>
          <a:xfrm>
            <a:off x="235889" y="995822"/>
            <a:ext cx="9421169" cy="1077218"/>
          </a:xfrm>
          <a:prstGeom prst="rect">
            <a:avLst/>
          </a:prstGeom>
        </p:spPr>
        <p:txBody>
          <a:bodyPr wrap="none">
            <a:spAutoFit/>
          </a:bodyPr>
          <a:lstStyle/>
          <a:p>
            <a:r>
              <a:rPr lang="en-GB" sz="1600" dirty="0">
                <a:solidFill>
                  <a:schemeClr val="tx1"/>
                </a:solidFill>
                <a:latin typeface="+mj-lt"/>
              </a:rPr>
              <a:t>Online Documentation: docs.plm.automation.siemens.com</a:t>
            </a:r>
            <a:endParaRPr lang="en-GB" sz="1600" dirty="0">
              <a:solidFill>
                <a:schemeClr val="tx1"/>
              </a:solidFill>
              <a:latin typeface="+mj-lt"/>
              <a:hlinkClick r:id="rId3"/>
            </a:endParaRPr>
          </a:p>
          <a:p>
            <a:endParaRPr lang="en-GB" sz="1600" dirty="0">
              <a:solidFill>
                <a:schemeClr val="tx1"/>
              </a:solidFill>
              <a:latin typeface="+mj-lt"/>
              <a:hlinkClick r:id="rId3"/>
            </a:endParaRPr>
          </a:p>
          <a:p>
            <a:r>
              <a:rPr lang="en-GB" sz="1600" dirty="0">
                <a:solidFill>
                  <a:schemeClr val="tx1"/>
                </a:solidFill>
                <a:latin typeface="+mj-lt"/>
                <a:hlinkClick r:id="rId4"/>
              </a:rPr>
              <a:t>https://docs.plm.automation.siemens.com/tdoc/nx/10.0.3/nx_help#uid:index_dataexchange:xid461636</a:t>
            </a:r>
            <a:endParaRPr lang="en-GB" sz="1600" dirty="0">
              <a:solidFill>
                <a:schemeClr val="tx1"/>
              </a:solidFill>
              <a:latin typeface="+mj-lt"/>
            </a:endParaRPr>
          </a:p>
          <a:p>
            <a:endParaRPr lang="en-GB" sz="1600" dirty="0">
              <a:solidFill>
                <a:schemeClr val="tx1"/>
              </a:solidFill>
              <a:latin typeface="+mj-lt"/>
            </a:endParaRPr>
          </a:p>
        </p:txBody>
      </p:sp>
      <p:pic>
        <p:nvPicPr>
          <p:cNvPr id="5" name="Grafik 4">
            <a:extLst>
              <a:ext uri="{FF2B5EF4-FFF2-40B4-BE49-F238E27FC236}">
                <a16:creationId xmlns:a16="http://schemas.microsoft.com/office/drawing/2014/main" id="{31A2B224-536C-46C5-8358-51F9299DFA8D}"/>
              </a:ext>
            </a:extLst>
          </p:cNvPr>
          <p:cNvPicPr>
            <a:picLocks noChangeAspect="1"/>
          </p:cNvPicPr>
          <p:nvPr/>
        </p:nvPicPr>
        <p:blipFill>
          <a:blip r:embed="rId5"/>
          <a:stretch>
            <a:fillRect/>
          </a:stretch>
        </p:blipFill>
        <p:spPr>
          <a:xfrm>
            <a:off x="277313" y="1796036"/>
            <a:ext cx="8352928" cy="3018086"/>
          </a:xfrm>
          <a:prstGeom prst="rect">
            <a:avLst/>
          </a:prstGeom>
        </p:spPr>
      </p:pic>
      <p:graphicFrame>
        <p:nvGraphicFramePr>
          <p:cNvPr id="6" name="Tabelle 5">
            <a:extLst>
              <a:ext uri="{FF2B5EF4-FFF2-40B4-BE49-F238E27FC236}">
                <a16:creationId xmlns:a16="http://schemas.microsoft.com/office/drawing/2014/main" id="{3CB5E96C-B364-49F5-A971-5B63BF2C78B7}"/>
              </a:ext>
            </a:extLst>
          </p:cNvPr>
          <p:cNvGraphicFramePr>
            <a:graphicFrameLocks noGrp="1"/>
          </p:cNvGraphicFramePr>
          <p:nvPr>
            <p:extLst>
              <p:ext uri="{D42A27DB-BD31-4B8C-83A1-F6EECF244321}">
                <p14:modId xmlns:p14="http://schemas.microsoft.com/office/powerpoint/2010/main" val="3942055147"/>
              </p:ext>
            </p:extLst>
          </p:nvPr>
        </p:nvGraphicFramePr>
        <p:xfrm>
          <a:off x="308130" y="5029653"/>
          <a:ext cx="7813222" cy="1445939"/>
        </p:xfrm>
        <a:graphic>
          <a:graphicData uri="http://schemas.openxmlformats.org/drawingml/2006/table">
            <a:tbl>
              <a:tblPr/>
              <a:tblGrid>
                <a:gridCol w="2412622">
                  <a:extLst>
                    <a:ext uri="{9D8B030D-6E8A-4147-A177-3AD203B41FA5}">
                      <a16:colId xmlns:a16="http://schemas.microsoft.com/office/drawing/2014/main" val="3636324910"/>
                    </a:ext>
                  </a:extLst>
                </a:gridCol>
                <a:gridCol w="5400600">
                  <a:extLst>
                    <a:ext uri="{9D8B030D-6E8A-4147-A177-3AD203B41FA5}">
                      <a16:colId xmlns:a16="http://schemas.microsoft.com/office/drawing/2014/main" val="3453219146"/>
                    </a:ext>
                  </a:extLst>
                </a:gridCol>
              </a:tblGrid>
              <a:tr h="150944">
                <a:tc>
                  <a:txBody>
                    <a:bodyPr/>
                    <a:lstStyle/>
                    <a:p>
                      <a:pPr algn="l"/>
                      <a:r>
                        <a:rPr lang="en-GB" sz="1050">
                          <a:solidFill>
                            <a:srgbClr val="333333"/>
                          </a:solidFill>
                          <a:effectLst/>
                          <a:latin typeface="+mn-lt"/>
                        </a:rPr>
                        <a:t>Keywords</a:t>
                      </a:r>
                    </a:p>
                  </a:txBody>
                  <a:tcPr marL="3136" marR="3136" marT="3136" marB="3136">
                    <a:lnL>
                      <a:noFill/>
                    </a:lnL>
                    <a:lnR>
                      <a:noFill/>
                    </a:lnR>
                    <a:lnT>
                      <a:noFill/>
                    </a:lnT>
                    <a:lnB>
                      <a:noFill/>
                    </a:lnB>
                    <a:solidFill>
                      <a:srgbClr val="C0C0C0"/>
                    </a:solidFill>
                  </a:tcPr>
                </a:tc>
                <a:tc>
                  <a:txBody>
                    <a:bodyPr/>
                    <a:lstStyle/>
                    <a:p>
                      <a:pPr algn="l"/>
                      <a:r>
                        <a:rPr lang="en-GB" sz="1050">
                          <a:solidFill>
                            <a:srgbClr val="333333"/>
                          </a:solidFill>
                          <a:effectLst/>
                          <a:latin typeface="+mn-lt"/>
                        </a:rPr>
                        <a:t>Values</a:t>
                      </a:r>
                    </a:p>
                  </a:txBody>
                  <a:tcPr marL="3136" marR="3136" marT="3136" marB="3136">
                    <a:lnL>
                      <a:noFill/>
                    </a:lnL>
                    <a:lnR>
                      <a:noFill/>
                    </a:lnR>
                    <a:lnT>
                      <a:noFill/>
                    </a:lnT>
                    <a:lnB>
                      <a:noFill/>
                    </a:lnB>
                    <a:solidFill>
                      <a:srgbClr val="C0C0C0"/>
                    </a:solidFill>
                  </a:tcPr>
                </a:tc>
                <a:extLst>
                  <a:ext uri="{0D108BD9-81ED-4DB2-BD59-A6C34878D82A}">
                    <a16:rowId xmlns:a16="http://schemas.microsoft.com/office/drawing/2014/main" val="246524412"/>
                  </a:ext>
                </a:extLst>
              </a:tr>
              <a:tr h="187762">
                <a:tc>
                  <a:txBody>
                    <a:bodyPr/>
                    <a:lstStyle/>
                    <a:p>
                      <a:pPr algn="l"/>
                      <a:r>
                        <a:rPr lang="en-GB" sz="1050">
                          <a:solidFill>
                            <a:srgbClr val="333333"/>
                          </a:solidFill>
                          <a:effectLst/>
                          <a:latin typeface="+mn-lt"/>
                        </a:rPr>
                        <a:t>UGI_PROC_ASSEM</a:t>
                      </a:r>
                    </a:p>
                  </a:txBody>
                  <a:tcPr marL="30107" marR="30107" marT="15053" marB="15053">
                    <a:lnL>
                      <a:noFill/>
                    </a:lnL>
                    <a:lnR>
                      <a:noFill/>
                    </a:lnR>
                    <a:lnT>
                      <a:noFill/>
                    </a:lnT>
                    <a:lnB>
                      <a:noFill/>
                    </a:lnB>
                    <a:solidFill>
                      <a:srgbClr val="F0F0F0"/>
                    </a:solidFill>
                  </a:tcPr>
                </a:tc>
                <a:tc>
                  <a:txBody>
                    <a:bodyPr/>
                    <a:lstStyle/>
                    <a:p>
                      <a:pPr algn="l"/>
                      <a:r>
                        <a:rPr lang="en-GB" sz="1050" dirty="0">
                          <a:solidFill>
                            <a:srgbClr val="333333"/>
                          </a:solidFill>
                          <a:effectLst/>
                          <a:latin typeface="+mn-lt"/>
                        </a:rPr>
                        <a:t>Overwrite load_options.def values</a:t>
                      </a:r>
                    </a:p>
                  </a:txBody>
                  <a:tcPr marL="30107" marR="30107" marT="15053" marB="15053">
                    <a:lnL>
                      <a:noFill/>
                    </a:lnL>
                    <a:lnR>
                      <a:noFill/>
                    </a:lnR>
                    <a:lnT>
                      <a:noFill/>
                    </a:lnT>
                    <a:lnB>
                      <a:noFill/>
                    </a:lnB>
                    <a:solidFill>
                      <a:srgbClr val="F0F0F0"/>
                    </a:solidFill>
                  </a:tcPr>
                </a:tc>
                <a:extLst>
                  <a:ext uri="{0D108BD9-81ED-4DB2-BD59-A6C34878D82A}">
                    <a16:rowId xmlns:a16="http://schemas.microsoft.com/office/drawing/2014/main" val="1940397091"/>
                  </a:ext>
                </a:extLst>
              </a:tr>
              <a:tr h="187762">
                <a:tc>
                  <a:txBody>
                    <a:bodyPr/>
                    <a:lstStyle/>
                    <a:p>
                      <a:pPr algn="l"/>
                      <a:r>
                        <a:rPr lang="en-GB" sz="1050" dirty="0">
                          <a:solidFill>
                            <a:srgbClr val="333333"/>
                          </a:solidFill>
                          <a:effectLst/>
                          <a:latin typeface="+mn-lt"/>
                        </a:rPr>
                        <a:t>UGI_COMP_FAIL </a:t>
                      </a:r>
                    </a:p>
                  </a:txBody>
                  <a:tcPr marL="30107" marR="30107" marT="15053" marB="15053">
                    <a:lnL>
                      <a:noFill/>
                    </a:lnL>
                    <a:lnR>
                      <a:noFill/>
                    </a:lnR>
                    <a:lnT>
                      <a:noFill/>
                    </a:lnT>
                    <a:lnB>
                      <a:noFill/>
                    </a:lnB>
                    <a:solidFill>
                      <a:srgbClr val="F0F0F0"/>
                    </a:solidFill>
                  </a:tcPr>
                </a:tc>
                <a:tc>
                  <a:txBody>
                    <a:bodyPr/>
                    <a:lstStyle/>
                    <a:p>
                      <a:pPr algn="l"/>
                      <a:r>
                        <a:rPr lang="en-GB" sz="1050" dirty="0">
                          <a:solidFill>
                            <a:srgbClr val="333333"/>
                          </a:solidFill>
                          <a:effectLst/>
                          <a:latin typeface="+mn-lt"/>
                        </a:rPr>
                        <a:t>Abort if Load Fails or Continue if Load Fails</a:t>
                      </a:r>
                    </a:p>
                  </a:txBody>
                  <a:tcPr marL="30107" marR="30107" marT="15053" marB="15053">
                    <a:lnL>
                      <a:noFill/>
                    </a:lnL>
                    <a:lnR>
                      <a:noFill/>
                    </a:lnR>
                    <a:lnT>
                      <a:noFill/>
                    </a:lnT>
                    <a:lnB>
                      <a:noFill/>
                    </a:lnB>
                    <a:solidFill>
                      <a:srgbClr val="F0F0F0"/>
                    </a:solidFill>
                  </a:tcPr>
                </a:tc>
                <a:extLst>
                  <a:ext uri="{0D108BD9-81ED-4DB2-BD59-A6C34878D82A}">
                    <a16:rowId xmlns:a16="http://schemas.microsoft.com/office/drawing/2014/main" val="424737757"/>
                  </a:ext>
                </a:extLst>
              </a:tr>
              <a:tr h="329017">
                <a:tc>
                  <a:txBody>
                    <a:bodyPr/>
                    <a:lstStyle/>
                    <a:p>
                      <a:pPr algn="l"/>
                      <a:r>
                        <a:rPr lang="en-GB" sz="1050">
                          <a:solidFill>
                            <a:srgbClr val="333333"/>
                          </a:solidFill>
                          <a:effectLst/>
                          <a:latin typeface="+mn-lt"/>
                        </a:rPr>
                        <a:t>UGI_COMP_SUB</a:t>
                      </a:r>
                    </a:p>
                  </a:txBody>
                  <a:tcPr marL="30107" marR="30107" marT="15053" marB="15053">
                    <a:lnL>
                      <a:noFill/>
                    </a:lnL>
                    <a:lnR>
                      <a:noFill/>
                    </a:lnR>
                    <a:lnT>
                      <a:noFill/>
                    </a:lnT>
                    <a:lnB>
                      <a:noFill/>
                    </a:lnB>
                    <a:solidFill>
                      <a:srgbClr val="F0F0F0"/>
                    </a:solidFill>
                  </a:tcPr>
                </a:tc>
                <a:tc>
                  <a:txBody>
                    <a:bodyPr/>
                    <a:lstStyle/>
                    <a:p>
                      <a:pPr algn="l"/>
                      <a:r>
                        <a:rPr lang="en-GB" sz="1050">
                          <a:solidFill>
                            <a:srgbClr val="333333"/>
                          </a:solidFill>
                          <a:effectLst/>
                          <a:latin typeface="+mn-lt"/>
                        </a:rPr>
                        <a:t>Allow Substitution or Do not Allow Substitution</a:t>
                      </a:r>
                    </a:p>
                  </a:txBody>
                  <a:tcPr marL="30107" marR="30107" marT="15053" marB="15053">
                    <a:lnL>
                      <a:noFill/>
                    </a:lnL>
                    <a:lnR>
                      <a:noFill/>
                    </a:lnR>
                    <a:lnT>
                      <a:noFill/>
                    </a:lnT>
                    <a:lnB>
                      <a:noFill/>
                    </a:lnB>
                    <a:solidFill>
                      <a:srgbClr val="F0F0F0"/>
                    </a:solidFill>
                  </a:tcPr>
                </a:tc>
                <a:extLst>
                  <a:ext uri="{0D108BD9-81ED-4DB2-BD59-A6C34878D82A}">
                    <a16:rowId xmlns:a16="http://schemas.microsoft.com/office/drawing/2014/main" val="3511299453"/>
                  </a:ext>
                </a:extLst>
              </a:tr>
              <a:tr h="187762">
                <a:tc>
                  <a:txBody>
                    <a:bodyPr/>
                    <a:lstStyle/>
                    <a:p>
                      <a:pPr algn="l"/>
                      <a:r>
                        <a:rPr lang="en-GB" sz="1050">
                          <a:solidFill>
                            <a:srgbClr val="333333"/>
                          </a:solidFill>
                          <a:effectLst/>
                          <a:latin typeface="+mn-lt"/>
                        </a:rPr>
                        <a:t>UGI_LOAD_COMP</a:t>
                      </a:r>
                    </a:p>
                  </a:txBody>
                  <a:tcPr marL="30107" marR="30107" marT="15053" marB="15053">
                    <a:lnL>
                      <a:noFill/>
                    </a:lnL>
                    <a:lnR>
                      <a:noFill/>
                    </a:lnR>
                    <a:lnT>
                      <a:noFill/>
                    </a:lnT>
                    <a:lnB>
                      <a:noFill/>
                    </a:lnB>
                    <a:solidFill>
                      <a:srgbClr val="F0F0F0"/>
                    </a:solidFill>
                  </a:tcPr>
                </a:tc>
                <a:tc>
                  <a:txBody>
                    <a:bodyPr/>
                    <a:lstStyle/>
                    <a:p>
                      <a:pPr algn="l"/>
                      <a:r>
                        <a:rPr lang="en-GB" sz="1050" dirty="0">
                          <a:solidFill>
                            <a:srgbClr val="333333"/>
                          </a:solidFill>
                          <a:effectLst/>
                          <a:latin typeface="+mn-lt"/>
                        </a:rPr>
                        <a:t>Do Not Load Comps or Load Components</a:t>
                      </a:r>
                    </a:p>
                  </a:txBody>
                  <a:tcPr marL="30107" marR="30107" marT="15053" marB="15053">
                    <a:lnL>
                      <a:noFill/>
                    </a:lnL>
                    <a:lnR>
                      <a:noFill/>
                    </a:lnR>
                    <a:lnT>
                      <a:noFill/>
                    </a:lnT>
                    <a:lnB>
                      <a:noFill/>
                    </a:lnB>
                    <a:solidFill>
                      <a:srgbClr val="F0F0F0"/>
                    </a:solidFill>
                  </a:tcPr>
                </a:tc>
                <a:extLst>
                  <a:ext uri="{0D108BD9-81ED-4DB2-BD59-A6C34878D82A}">
                    <a16:rowId xmlns:a16="http://schemas.microsoft.com/office/drawing/2014/main" val="1521546440"/>
                  </a:ext>
                </a:extLst>
              </a:tr>
              <a:tr h="187762">
                <a:tc>
                  <a:txBody>
                    <a:bodyPr/>
                    <a:lstStyle/>
                    <a:p>
                      <a:pPr algn="l"/>
                      <a:r>
                        <a:rPr lang="en-GB" sz="1050">
                          <a:solidFill>
                            <a:srgbClr val="333333"/>
                          </a:solidFill>
                          <a:effectLst/>
                          <a:latin typeface="+mn-lt"/>
                        </a:rPr>
                        <a:t>UGI_LOAD_VER</a:t>
                      </a:r>
                    </a:p>
                  </a:txBody>
                  <a:tcPr marL="30107" marR="30107" marT="15053" marB="15053">
                    <a:lnL>
                      <a:noFill/>
                    </a:lnL>
                    <a:lnR>
                      <a:noFill/>
                    </a:lnR>
                    <a:lnT>
                      <a:noFill/>
                    </a:lnT>
                    <a:lnB>
                      <a:noFill/>
                    </a:lnB>
                    <a:solidFill>
                      <a:srgbClr val="F0F0F0"/>
                    </a:solidFill>
                  </a:tcPr>
                </a:tc>
                <a:tc>
                  <a:txBody>
                    <a:bodyPr/>
                    <a:lstStyle/>
                    <a:p>
                      <a:pPr algn="l"/>
                      <a:r>
                        <a:rPr lang="en-GB" sz="1050" dirty="0">
                          <a:solidFill>
                            <a:srgbClr val="333333"/>
                          </a:solidFill>
                          <a:effectLst/>
                          <a:latin typeface="+mn-lt"/>
                        </a:rPr>
                        <a:t>Load Exact Version or Load Latest Version</a:t>
                      </a:r>
                    </a:p>
                  </a:txBody>
                  <a:tcPr marL="30107" marR="30107" marT="15053" marB="15053">
                    <a:lnL>
                      <a:noFill/>
                    </a:lnL>
                    <a:lnR>
                      <a:noFill/>
                    </a:lnR>
                    <a:lnT>
                      <a:noFill/>
                    </a:lnT>
                    <a:lnB>
                      <a:noFill/>
                    </a:lnB>
                    <a:solidFill>
                      <a:srgbClr val="F0F0F0"/>
                    </a:solidFill>
                  </a:tcPr>
                </a:tc>
                <a:extLst>
                  <a:ext uri="{0D108BD9-81ED-4DB2-BD59-A6C34878D82A}">
                    <a16:rowId xmlns:a16="http://schemas.microsoft.com/office/drawing/2014/main" val="3845804232"/>
                  </a:ext>
                </a:extLst>
              </a:tr>
              <a:tr h="187762">
                <a:tc>
                  <a:txBody>
                    <a:bodyPr/>
                    <a:lstStyle/>
                    <a:p>
                      <a:pPr algn="l"/>
                      <a:r>
                        <a:rPr lang="en-GB" sz="1050">
                          <a:solidFill>
                            <a:srgbClr val="333333"/>
                          </a:solidFill>
                          <a:effectLst/>
                          <a:latin typeface="+mn-lt"/>
                        </a:rPr>
                        <a:t>UGI_SEARCH_DIRS</a:t>
                      </a:r>
                    </a:p>
                  </a:txBody>
                  <a:tcPr marL="30107" marR="30107" marT="15053" marB="15053">
                    <a:lnL>
                      <a:noFill/>
                    </a:lnL>
                    <a:lnR>
                      <a:noFill/>
                    </a:lnR>
                    <a:lnT>
                      <a:noFill/>
                    </a:lnT>
                    <a:lnB>
                      <a:noFill/>
                    </a:lnB>
                    <a:solidFill>
                      <a:srgbClr val="F0F0F0"/>
                    </a:solidFill>
                  </a:tcPr>
                </a:tc>
                <a:tc>
                  <a:txBody>
                    <a:bodyPr/>
                    <a:lstStyle/>
                    <a:p>
                      <a:pPr algn="l"/>
                      <a:r>
                        <a:rPr lang="en-GB" sz="1050" dirty="0">
                          <a:solidFill>
                            <a:srgbClr val="333333"/>
                          </a:solidFill>
                          <a:effectLst/>
                          <a:latin typeface="+mn-lt"/>
                        </a:rPr>
                        <a:t>D:\workdir,d:\parts\testdata,c:\testdata</a:t>
                      </a:r>
                    </a:p>
                  </a:txBody>
                  <a:tcPr marL="30107" marR="30107" marT="15053" marB="15053">
                    <a:lnL>
                      <a:noFill/>
                    </a:lnL>
                    <a:lnR>
                      <a:noFill/>
                    </a:lnR>
                    <a:lnT>
                      <a:noFill/>
                    </a:lnT>
                    <a:lnB>
                      <a:noFill/>
                    </a:lnB>
                    <a:solidFill>
                      <a:srgbClr val="F0F0F0"/>
                    </a:solidFill>
                  </a:tcPr>
                </a:tc>
                <a:extLst>
                  <a:ext uri="{0D108BD9-81ED-4DB2-BD59-A6C34878D82A}">
                    <a16:rowId xmlns:a16="http://schemas.microsoft.com/office/drawing/2014/main" val="4183784862"/>
                  </a:ext>
                </a:extLst>
              </a:tr>
            </a:tbl>
          </a:graphicData>
        </a:graphic>
      </p:graphicFrame>
    </p:spTree>
    <p:extLst>
      <p:ext uri="{BB962C8B-B14F-4D97-AF65-F5344CB8AC3E}">
        <p14:creationId xmlns:p14="http://schemas.microsoft.com/office/powerpoint/2010/main" val="3450452167"/>
      </p:ext>
    </p:extLst>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B2866F6-6682-42FB-84FD-B9A0E5C1B604}"/>
              </a:ext>
            </a:extLst>
          </p:cNvPr>
          <p:cNvSpPr>
            <a:spLocks noGrp="1"/>
          </p:cNvSpPr>
          <p:nvPr>
            <p:ph type="title"/>
          </p:nvPr>
        </p:nvSpPr>
        <p:spPr>
          <a:xfrm>
            <a:off x="247650" y="409575"/>
            <a:ext cx="9391650" cy="389209"/>
          </a:xfrm>
        </p:spPr>
        <p:txBody>
          <a:bodyPr/>
          <a:lstStyle/>
          <a:p>
            <a:r>
              <a:rPr lang="en-GB" dirty="0"/>
              <a:t>UG*.exe</a:t>
            </a:r>
          </a:p>
        </p:txBody>
      </p:sp>
      <p:sp>
        <p:nvSpPr>
          <p:cNvPr id="3" name="Foliennummernplatzhalter 2">
            <a:extLst>
              <a:ext uri="{FF2B5EF4-FFF2-40B4-BE49-F238E27FC236}">
                <a16:creationId xmlns:a16="http://schemas.microsoft.com/office/drawing/2014/main" id="{6EFE1FC8-C3FB-4E8D-AC44-1040DAEA0B18}"/>
              </a:ext>
            </a:extLst>
          </p:cNvPr>
          <p:cNvSpPr>
            <a:spLocks noGrp="1"/>
          </p:cNvSpPr>
          <p:nvPr>
            <p:ph type="sldNum" sz="quarter" idx="10"/>
          </p:nvPr>
        </p:nvSpPr>
        <p:spPr/>
        <p:txBody>
          <a:bodyPr/>
          <a:lstStyle/>
          <a:p>
            <a:pPr>
              <a:defRPr/>
            </a:pPr>
            <a:r>
              <a:rPr lang="de-DE" altLang="en-US"/>
              <a:t>Folie </a:t>
            </a:r>
            <a:fld id="{099EAC7B-18A3-4295-A219-8DF3F46D4A6B}" type="slidenum">
              <a:rPr lang="de-DE" altLang="en-US" smtClean="0"/>
              <a:pPr>
                <a:defRPr/>
              </a:pPr>
              <a:t>15</a:t>
            </a:fld>
            <a:endParaRPr lang="de-DE" altLang="en-US"/>
          </a:p>
        </p:txBody>
      </p:sp>
      <p:pic>
        <p:nvPicPr>
          <p:cNvPr id="4" name="Grafik 3">
            <a:extLst>
              <a:ext uri="{FF2B5EF4-FFF2-40B4-BE49-F238E27FC236}">
                <a16:creationId xmlns:a16="http://schemas.microsoft.com/office/drawing/2014/main" id="{EF4414FD-1533-4DD4-9083-FDC70C51C030}"/>
              </a:ext>
            </a:extLst>
          </p:cNvPr>
          <p:cNvPicPr>
            <a:picLocks noChangeAspect="1"/>
          </p:cNvPicPr>
          <p:nvPr/>
        </p:nvPicPr>
        <p:blipFill>
          <a:blip r:embed="rId2"/>
          <a:stretch>
            <a:fillRect/>
          </a:stretch>
        </p:blipFill>
        <p:spPr>
          <a:xfrm>
            <a:off x="404680" y="1196752"/>
            <a:ext cx="5077534" cy="1819529"/>
          </a:xfrm>
          <a:prstGeom prst="rect">
            <a:avLst/>
          </a:prstGeom>
        </p:spPr>
      </p:pic>
      <p:pic>
        <p:nvPicPr>
          <p:cNvPr id="5" name="Grafik 4">
            <a:extLst>
              <a:ext uri="{FF2B5EF4-FFF2-40B4-BE49-F238E27FC236}">
                <a16:creationId xmlns:a16="http://schemas.microsoft.com/office/drawing/2014/main" id="{678E5AF9-CAB4-4852-BB51-CDC54601A7A3}"/>
              </a:ext>
            </a:extLst>
          </p:cNvPr>
          <p:cNvPicPr>
            <a:picLocks noChangeAspect="1"/>
          </p:cNvPicPr>
          <p:nvPr/>
        </p:nvPicPr>
        <p:blipFill>
          <a:blip r:embed="rId3"/>
          <a:stretch>
            <a:fillRect/>
          </a:stretch>
        </p:blipFill>
        <p:spPr>
          <a:xfrm>
            <a:off x="404680" y="3414249"/>
            <a:ext cx="7630590" cy="1962424"/>
          </a:xfrm>
          <a:prstGeom prst="rect">
            <a:avLst/>
          </a:prstGeom>
        </p:spPr>
      </p:pic>
      <p:pic>
        <p:nvPicPr>
          <p:cNvPr id="6" name="Grafik 5">
            <a:extLst>
              <a:ext uri="{FF2B5EF4-FFF2-40B4-BE49-F238E27FC236}">
                <a16:creationId xmlns:a16="http://schemas.microsoft.com/office/drawing/2014/main" id="{037ECE2B-0D09-4484-AEB4-320C034BD404}"/>
              </a:ext>
            </a:extLst>
          </p:cNvPr>
          <p:cNvPicPr>
            <a:picLocks noChangeAspect="1"/>
          </p:cNvPicPr>
          <p:nvPr/>
        </p:nvPicPr>
        <p:blipFill>
          <a:blip r:embed="rId4"/>
          <a:stretch>
            <a:fillRect/>
          </a:stretch>
        </p:blipFill>
        <p:spPr>
          <a:xfrm>
            <a:off x="404680" y="5708546"/>
            <a:ext cx="6611273" cy="285790"/>
          </a:xfrm>
          <a:prstGeom prst="rect">
            <a:avLst/>
          </a:prstGeom>
        </p:spPr>
      </p:pic>
      <p:sp>
        <p:nvSpPr>
          <p:cNvPr id="7" name="Rechteck 6">
            <a:extLst>
              <a:ext uri="{FF2B5EF4-FFF2-40B4-BE49-F238E27FC236}">
                <a16:creationId xmlns:a16="http://schemas.microsoft.com/office/drawing/2014/main" id="{D746747D-B73C-4475-BF9D-AFA5FD57B97D}"/>
              </a:ext>
            </a:extLst>
          </p:cNvPr>
          <p:cNvSpPr/>
          <p:nvPr/>
        </p:nvSpPr>
        <p:spPr>
          <a:xfrm>
            <a:off x="272480" y="3163602"/>
            <a:ext cx="1512168" cy="246221"/>
          </a:xfrm>
          <a:prstGeom prst="rect">
            <a:avLst/>
          </a:prstGeom>
          <a:solidFill>
            <a:schemeClr val="accent3"/>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GB" dirty="0"/>
              <a:t>ug_ps_convert.exe -h</a:t>
            </a:r>
          </a:p>
        </p:txBody>
      </p:sp>
      <p:sp>
        <p:nvSpPr>
          <p:cNvPr id="8" name="Rechteck 7">
            <a:extLst>
              <a:ext uri="{FF2B5EF4-FFF2-40B4-BE49-F238E27FC236}">
                <a16:creationId xmlns:a16="http://schemas.microsoft.com/office/drawing/2014/main" id="{58833C5D-9BC5-4699-9375-E4B197FD356E}"/>
              </a:ext>
            </a:extLst>
          </p:cNvPr>
          <p:cNvSpPr/>
          <p:nvPr/>
        </p:nvSpPr>
        <p:spPr>
          <a:xfrm>
            <a:off x="272480" y="5452546"/>
            <a:ext cx="1345240" cy="246221"/>
          </a:xfrm>
          <a:prstGeom prst="rect">
            <a:avLst/>
          </a:prstGeom>
          <a:solidFill>
            <a:schemeClr val="accent3"/>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GB" dirty="0">
                <a:solidFill>
                  <a:schemeClr val="lt1"/>
                </a:solidFill>
                <a:latin typeface="+mn-lt"/>
              </a:rPr>
              <a:t>ugnx_cad2prt.exe -h</a:t>
            </a:r>
          </a:p>
        </p:txBody>
      </p:sp>
      <p:sp>
        <p:nvSpPr>
          <p:cNvPr id="9" name="Rechteck 8">
            <a:extLst>
              <a:ext uri="{FF2B5EF4-FFF2-40B4-BE49-F238E27FC236}">
                <a16:creationId xmlns:a16="http://schemas.microsoft.com/office/drawing/2014/main" id="{6D8F70FE-23F0-4CBB-AEE1-83341411328E}"/>
              </a:ext>
            </a:extLst>
          </p:cNvPr>
          <p:cNvSpPr/>
          <p:nvPr/>
        </p:nvSpPr>
        <p:spPr>
          <a:xfrm>
            <a:off x="272480" y="948318"/>
            <a:ext cx="1494320" cy="246221"/>
          </a:xfrm>
          <a:prstGeom prst="rect">
            <a:avLst/>
          </a:prstGeom>
          <a:solidFill>
            <a:schemeClr val="accent3"/>
          </a:solidFill>
          <a:ln>
            <a:noFill/>
          </a:ln>
        </p:spPr>
        <p:style>
          <a:lnRef idx="0">
            <a:scrgbClr r="0" g="0" b="0"/>
          </a:lnRef>
          <a:fillRef idx="0">
            <a:scrgbClr r="0" g="0" b="0"/>
          </a:fillRef>
          <a:effectRef idx="0">
            <a:scrgbClr r="0" g="0" b="0"/>
          </a:effectRef>
          <a:fontRef idx="minor">
            <a:schemeClr val="lt1"/>
          </a:fontRef>
        </p:style>
        <p:txBody>
          <a:bodyPr wrap="square">
            <a:spAutoFit/>
          </a:bodyPr>
          <a:lstStyle/>
          <a:p>
            <a:r>
              <a:rPr lang="en-GB" dirty="0">
                <a:solidFill>
                  <a:schemeClr val="lt1"/>
                </a:solidFill>
                <a:latin typeface="+mn-lt"/>
              </a:rPr>
              <a:t>ug_convert_part.exe -h</a:t>
            </a:r>
          </a:p>
        </p:txBody>
      </p:sp>
    </p:spTree>
    <p:extLst>
      <p:ext uri="{BB962C8B-B14F-4D97-AF65-F5344CB8AC3E}">
        <p14:creationId xmlns:p14="http://schemas.microsoft.com/office/powerpoint/2010/main" val="3085369631"/>
      </p:ext>
    </p:extLst>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1E1BDF4-43C1-4DE6-A22C-F24579B7F4CD}"/>
              </a:ext>
            </a:extLst>
          </p:cNvPr>
          <p:cNvSpPr>
            <a:spLocks noGrp="1"/>
          </p:cNvSpPr>
          <p:nvPr>
            <p:ph type="title"/>
          </p:nvPr>
        </p:nvSpPr>
        <p:spPr/>
        <p:txBody>
          <a:bodyPr/>
          <a:lstStyle/>
          <a:p>
            <a:r>
              <a:rPr lang="de-DE" dirty="0" err="1"/>
              <a:t>ug_edit_part_names</a:t>
            </a:r>
            <a:endParaRPr lang="de-DE" dirty="0"/>
          </a:p>
        </p:txBody>
      </p:sp>
      <p:sp>
        <p:nvSpPr>
          <p:cNvPr id="4" name="Inhaltsplatzhalter 3">
            <a:extLst>
              <a:ext uri="{FF2B5EF4-FFF2-40B4-BE49-F238E27FC236}">
                <a16:creationId xmlns:a16="http://schemas.microsoft.com/office/drawing/2014/main" id="{589A5E2B-FEAA-4EBC-BDB8-51B1947FCF32}"/>
              </a:ext>
            </a:extLst>
          </p:cNvPr>
          <p:cNvSpPr>
            <a:spLocks noGrp="1"/>
          </p:cNvSpPr>
          <p:nvPr>
            <p:ph idx="1"/>
          </p:nvPr>
        </p:nvSpPr>
        <p:spPr>
          <a:xfrm>
            <a:off x="250826" y="981076"/>
            <a:ext cx="9394880" cy="2358211"/>
          </a:xfrm>
        </p:spPr>
        <p:txBody>
          <a:bodyPr/>
          <a:lstStyle/>
          <a:p>
            <a:r>
              <a:rPr lang="de-DE" dirty="0"/>
              <a:t>Utility </a:t>
            </a:r>
            <a:r>
              <a:rPr lang="de-DE" dirty="0" err="1"/>
              <a:t>to</a:t>
            </a:r>
            <a:r>
              <a:rPr lang="de-DE" dirty="0"/>
              <a:t> </a:t>
            </a:r>
            <a:r>
              <a:rPr lang="de-DE" dirty="0" err="1"/>
              <a:t>rename</a:t>
            </a:r>
            <a:r>
              <a:rPr lang="de-DE" dirty="0"/>
              <a:t> </a:t>
            </a:r>
            <a:r>
              <a:rPr lang="de-DE" dirty="0" err="1"/>
              <a:t>the</a:t>
            </a:r>
            <a:r>
              <a:rPr lang="de-DE" dirty="0"/>
              <a:t> </a:t>
            </a:r>
            <a:r>
              <a:rPr lang="de-DE" dirty="0" err="1"/>
              <a:t>partfile</a:t>
            </a:r>
            <a:r>
              <a:rPr lang="de-DE" dirty="0"/>
              <a:t> </a:t>
            </a:r>
            <a:r>
              <a:rPr lang="de-DE" dirty="0" err="1"/>
              <a:t>inside</a:t>
            </a:r>
            <a:r>
              <a:rPr lang="de-DE" dirty="0"/>
              <a:t> and </a:t>
            </a:r>
            <a:r>
              <a:rPr lang="de-DE" dirty="0" err="1"/>
              <a:t>the</a:t>
            </a:r>
            <a:r>
              <a:rPr lang="de-DE" dirty="0"/>
              <a:t> </a:t>
            </a:r>
            <a:r>
              <a:rPr lang="de-DE" dirty="0" err="1"/>
              <a:t>filename</a:t>
            </a:r>
            <a:r>
              <a:rPr lang="de-DE" dirty="0"/>
              <a:t> in </a:t>
            </a:r>
            <a:r>
              <a:rPr lang="de-DE" dirty="0" err="1"/>
              <a:t>example</a:t>
            </a:r>
            <a:r>
              <a:rPr lang="de-DE" dirty="0"/>
              <a:t>:</a:t>
            </a:r>
          </a:p>
          <a:p>
            <a:endParaRPr lang="de-DE" dirty="0"/>
          </a:p>
          <a:p>
            <a:r>
              <a:rPr lang="de-DE" dirty="0" err="1"/>
              <a:t>ug_edit_part_names</a:t>
            </a:r>
            <a:r>
              <a:rPr lang="de-DE" dirty="0"/>
              <a:t> C:\addPLM\CustomersDataL\KBA.Iberica\ExcangeFolder\92-RenameTest\432500252_prt.prt </a:t>
            </a:r>
          </a:p>
          <a:p>
            <a:r>
              <a:rPr lang="de-DE" dirty="0"/>
              <a:t>–o C:\addPLM\CustomersDataL\KBA.Iberica\ExcangeFolder\92-RenameTest\432500252.prt</a:t>
            </a:r>
          </a:p>
          <a:p>
            <a:r>
              <a:rPr lang="de-DE" dirty="0"/>
              <a:t>-</a:t>
            </a:r>
            <a:r>
              <a:rPr lang="de-DE" dirty="0" err="1"/>
              <a:t>change_name</a:t>
            </a:r>
            <a:r>
              <a:rPr lang="de-DE" dirty="0"/>
              <a:t> 432500252_prt.prt 432500252.prt</a:t>
            </a:r>
          </a:p>
          <a:p>
            <a:endParaRPr lang="de-DE" dirty="0"/>
          </a:p>
          <a:p>
            <a:endParaRPr lang="de-DE" dirty="0"/>
          </a:p>
        </p:txBody>
      </p:sp>
      <p:sp>
        <p:nvSpPr>
          <p:cNvPr id="3" name="Foliennummernplatzhalter 2">
            <a:extLst>
              <a:ext uri="{FF2B5EF4-FFF2-40B4-BE49-F238E27FC236}">
                <a16:creationId xmlns:a16="http://schemas.microsoft.com/office/drawing/2014/main" id="{A280848C-545F-44F2-8F76-6D5B7E956835}"/>
              </a:ext>
            </a:extLst>
          </p:cNvPr>
          <p:cNvSpPr>
            <a:spLocks noGrp="1"/>
          </p:cNvSpPr>
          <p:nvPr>
            <p:ph type="sldNum" sz="quarter" idx="4294967295"/>
          </p:nvPr>
        </p:nvSpPr>
        <p:spPr>
          <a:xfrm>
            <a:off x="7842250" y="6592888"/>
            <a:ext cx="2063750" cy="265112"/>
          </a:xfrm>
          <a:prstGeom prst="rect">
            <a:avLst/>
          </a:prstGeom>
        </p:spPr>
        <p:txBody>
          <a:bodyPr/>
          <a:lstStyle/>
          <a:p>
            <a:pPr>
              <a:defRPr/>
            </a:pPr>
            <a:r>
              <a:rPr lang="de-DE" altLang="en-US"/>
              <a:t>Folie </a:t>
            </a:r>
            <a:fld id="{099EAC7B-18A3-4295-A219-8DF3F46D4A6B}" type="slidenum">
              <a:rPr lang="de-DE" altLang="en-US" smtClean="0"/>
              <a:pPr>
                <a:defRPr/>
              </a:pPr>
              <a:t>16</a:t>
            </a:fld>
            <a:endParaRPr lang="de-DE" altLang="en-US"/>
          </a:p>
        </p:txBody>
      </p:sp>
      <p:pic>
        <p:nvPicPr>
          <p:cNvPr id="6" name="Grafik 5">
            <a:extLst>
              <a:ext uri="{FF2B5EF4-FFF2-40B4-BE49-F238E27FC236}">
                <a16:creationId xmlns:a16="http://schemas.microsoft.com/office/drawing/2014/main" id="{BC3B701D-C5F0-4C72-8D72-B497F152704F}"/>
              </a:ext>
            </a:extLst>
          </p:cNvPr>
          <p:cNvPicPr>
            <a:picLocks noChangeAspect="1"/>
          </p:cNvPicPr>
          <p:nvPr/>
        </p:nvPicPr>
        <p:blipFill>
          <a:blip r:embed="rId2"/>
          <a:stretch>
            <a:fillRect/>
          </a:stretch>
        </p:blipFill>
        <p:spPr>
          <a:xfrm>
            <a:off x="808433" y="3367032"/>
            <a:ext cx="8048625" cy="1809750"/>
          </a:xfrm>
          <a:prstGeom prst="rect">
            <a:avLst/>
          </a:prstGeom>
        </p:spPr>
      </p:pic>
    </p:spTree>
    <p:extLst>
      <p:ext uri="{BB962C8B-B14F-4D97-AF65-F5344CB8AC3E}">
        <p14:creationId xmlns:p14="http://schemas.microsoft.com/office/powerpoint/2010/main" val="285599739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B636747-4D64-4683-B524-66A8B1CE89F9}"/>
              </a:ext>
            </a:extLst>
          </p:cNvPr>
          <p:cNvSpPr>
            <a:spLocks noGrp="1"/>
          </p:cNvSpPr>
          <p:nvPr>
            <p:ph type="title"/>
          </p:nvPr>
        </p:nvSpPr>
        <p:spPr>
          <a:xfrm>
            <a:off x="247650" y="409575"/>
            <a:ext cx="9391650" cy="389209"/>
          </a:xfrm>
        </p:spPr>
        <p:txBody>
          <a:bodyPr/>
          <a:lstStyle/>
          <a:p>
            <a:r>
              <a:rPr lang="en-GB" dirty="0" err="1"/>
              <a:t>Util</a:t>
            </a:r>
            <a:r>
              <a:rPr lang="en-GB" dirty="0"/>
              <a:t> UG_Clone.exe</a:t>
            </a:r>
          </a:p>
        </p:txBody>
      </p:sp>
      <p:sp>
        <p:nvSpPr>
          <p:cNvPr id="3" name="Foliennummernplatzhalter 2">
            <a:extLst>
              <a:ext uri="{FF2B5EF4-FFF2-40B4-BE49-F238E27FC236}">
                <a16:creationId xmlns:a16="http://schemas.microsoft.com/office/drawing/2014/main" id="{4D878E42-B111-49D9-9675-8DB38F5AEE7F}"/>
              </a:ext>
            </a:extLst>
          </p:cNvPr>
          <p:cNvSpPr>
            <a:spLocks noGrp="1"/>
          </p:cNvSpPr>
          <p:nvPr>
            <p:ph type="sldNum" sz="quarter" idx="10"/>
          </p:nvPr>
        </p:nvSpPr>
        <p:spPr/>
        <p:txBody>
          <a:bodyPr/>
          <a:lstStyle/>
          <a:p>
            <a:pPr>
              <a:defRPr/>
            </a:pPr>
            <a:r>
              <a:rPr lang="de-DE" altLang="en-US"/>
              <a:t>Folie </a:t>
            </a:r>
            <a:fld id="{099EAC7B-18A3-4295-A219-8DF3F46D4A6B}" type="slidenum">
              <a:rPr lang="de-DE" altLang="en-US" smtClean="0"/>
              <a:pPr>
                <a:defRPr/>
              </a:pPr>
              <a:t>17</a:t>
            </a:fld>
            <a:endParaRPr lang="de-DE" altLang="en-US"/>
          </a:p>
        </p:txBody>
      </p:sp>
      <p:sp>
        <p:nvSpPr>
          <p:cNvPr id="4" name="Rechteck 3">
            <a:extLst>
              <a:ext uri="{FF2B5EF4-FFF2-40B4-BE49-F238E27FC236}">
                <a16:creationId xmlns:a16="http://schemas.microsoft.com/office/drawing/2014/main" id="{C9F8753B-A950-4723-AC6D-18152DE0EBBF}"/>
              </a:ext>
            </a:extLst>
          </p:cNvPr>
          <p:cNvSpPr/>
          <p:nvPr/>
        </p:nvSpPr>
        <p:spPr>
          <a:xfrm>
            <a:off x="235889" y="995822"/>
            <a:ext cx="11319124" cy="1815882"/>
          </a:xfrm>
          <a:prstGeom prst="rect">
            <a:avLst/>
          </a:prstGeom>
        </p:spPr>
        <p:txBody>
          <a:bodyPr wrap="none">
            <a:spAutoFit/>
          </a:bodyPr>
          <a:lstStyle/>
          <a:p>
            <a:r>
              <a:rPr lang="en-GB" sz="1600" dirty="0">
                <a:solidFill>
                  <a:schemeClr val="tx1"/>
                </a:solidFill>
                <a:latin typeface="+mj-lt"/>
              </a:rPr>
              <a:t>Online Documentation: docs.plm.automation.siemens.com</a:t>
            </a:r>
            <a:endParaRPr lang="en-GB" sz="1600" dirty="0">
              <a:solidFill>
                <a:schemeClr val="tx1"/>
              </a:solidFill>
              <a:latin typeface="+mj-lt"/>
              <a:hlinkClick r:id="rId2"/>
            </a:endParaRPr>
          </a:p>
          <a:p>
            <a:endParaRPr lang="en-GB" sz="1600" dirty="0">
              <a:solidFill>
                <a:schemeClr val="tx1"/>
              </a:solidFill>
              <a:latin typeface="+mj-lt"/>
              <a:hlinkClick r:id="rId2"/>
            </a:endParaRPr>
          </a:p>
          <a:p>
            <a:r>
              <a:rPr lang="en-GB" sz="1600" dirty="0">
                <a:solidFill>
                  <a:schemeClr val="tx1"/>
                </a:solidFill>
                <a:latin typeface="+mj-lt"/>
                <a:hlinkClick r:id="rId2"/>
              </a:rPr>
              <a:t>https://docs.plm.automation.siemens.com/tdoc/nx/10/nx_help#uid:imexport_clone_impexp_clone_run</a:t>
            </a:r>
            <a:endParaRPr lang="en-GB" sz="1600" dirty="0">
              <a:solidFill>
                <a:schemeClr val="tx1"/>
              </a:solidFill>
              <a:latin typeface="+mj-lt"/>
            </a:endParaRPr>
          </a:p>
          <a:p>
            <a:r>
              <a:rPr lang="en-GB" sz="1600" dirty="0">
                <a:solidFill>
                  <a:schemeClr val="tx1"/>
                </a:solidFill>
                <a:latin typeface="+mj-lt"/>
                <a:hlinkClick r:id="rId3"/>
              </a:rPr>
              <a:t>https://docs.plm.automation.siemens.com/tdoc/nx/10/nx_help#uid:index_tcint:id1299690:id1299704:clone_clone_log_files1</a:t>
            </a:r>
            <a:endParaRPr lang="en-GB" sz="1600" dirty="0">
              <a:solidFill>
                <a:schemeClr val="tx1"/>
              </a:solidFill>
              <a:latin typeface="+mj-lt"/>
            </a:endParaRPr>
          </a:p>
          <a:p>
            <a:endParaRPr lang="en-GB" sz="1600" dirty="0">
              <a:solidFill>
                <a:schemeClr val="tx1"/>
              </a:solidFill>
              <a:latin typeface="+mj-lt"/>
            </a:endParaRPr>
          </a:p>
          <a:p>
            <a:r>
              <a:rPr lang="en-GB" sz="1600" dirty="0">
                <a:solidFill>
                  <a:schemeClr val="tx1"/>
                </a:solidFill>
                <a:latin typeface="+mj-lt"/>
                <a:hlinkClick r:id="rId4" action="ppaction://hlinkfile"/>
              </a:rPr>
              <a:t>..\</a:t>
            </a:r>
            <a:r>
              <a:rPr lang="en-GB" sz="1600" dirty="0" err="1">
                <a:solidFill>
                  <a:schemeClr val="tx1"/>
                </a:solidFill>
                <a:latin typeface="+mj-lt"/>
                <a:hlinkClick r:id="rId4" action="ppaction://hlinkfile"/>
              </a:rPr>
              <a:t>NXImport</a:t>
            </a:r>
            <a:r>
              <a:rPr lang="en-GB" sz="1600" dirty="0">
                <a:solidFill>
                  <a:schemeClr val="tx1"/>
                </a:solidFill>
                <a:latin typeface="+mj-lt"/>
                <a:hlinkClick r:id="rId4" action="ppaction://hlinkfile"/>
              </a:rPr>
              <a:t>\ug_clone_SPLM-Documentation.pdf</a:t>
            </a:r>
            <a:endParaRPr lang="en-GB" sz="1600" dirty="0">
              <a:solidFill>
                <a:schemeClr val="tx1"/>
              </a:solidFill>
              <a:latin typeface="+mj-lt"/>
            </a:endParaRPr>
          </a:p>
          <a:p>
            <a:endParaRPr lang="en-GB" sz="1600" dirty="0">
              <a:solidFill>
                <a:schemeClr val="tx1"/>
              </a:solidFill>
              <a:latin typeface="+mj-lt"/>
            </a:endParaRPr>
          </a:p>
        </p:txBody>
      </p:sp>
    </p:spTree>
    <p:extLst>
      <p:ext uri="{BB962C8B-B14F-4D97-AF65-F5344CB8AC3E}">
        <p14:creationId xmlns:p14="http://schemas.microsoft.com/office/powerpoint/2010/main" val="1750212482"/>
      </p:ext>
    </p:extLst>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DA5EA97-78B9-493F-A076-3A164986BF76}"/>
              </a:ext>
            </a:extLst>
          </p:cNvPr>
          <p:cNvSpPr>
            <a:spLocks noGrp="1"/>
          </p:cNvSpPr>
          <p:nvPr>
            <p:ph type="title"/>
          </p:nvPr>
        </p:nvSpPr>
        <p:spPr>
          <a:xfrm>
            <a:off x="247650" y="409575"/>
            <a:ext cx="9391650" cy="448841"/>
          </a:xfrm>
        </p:spPr>
        <p:txBody>
          <a:bodyPr/>
          <a:lstStyle/>
          <a:p>
            <a:r>
              <a:rPr lang="de-DE" altLang="en-US" dirty="0" err="1"/>
              <a:t>Util</a:t>
            </a:r>
            <a:r>
              <a:rPr lang="de-DE" altLang="en-US" dirty="0"/>
              <a:t> </a:t>
            </a:r>
            <a:r>
              <a:rPr lang="de-DE" altLang="en-US" dirty="0">
                <a:sym typeface="Wingdings" panose="05000000000000000000" pitchFamily="2" charset="2"/>
              </a:rPr>
              <a:t> </a:t>
            </a:r>
            <a:r>
              <a:rPr lang="de-DE" dirty="0">
                <a:solidFill>
                  <a:schemeClr val="tx1"/>
                </a:solidFill>
                <a:sym typeface="Wingdings" panose="05000000000000000000" pitchFamily="2" charset="2"/>
              </a:rPr>
              <a:t>ugpc.exe</a:t>
            </a:r>
            <a:endParaRPr lang="de-DE" dirty="0"/>
          </a:p>
        </p:txBody>
      </p:sp>
      <p:sp>
        <p:nvSpPr>
          <p:cNvPr id="3" name="Textfeld 2">
            <a:extLst>
              <a:ext uri="{FF2B5EF4-FFF2-40B4-BE49-F238E27FC236}">
                <a16:creationId xmlns:a16="http://schemas.microsoft.com/office/drawing/2014/main" id="{AF64EFF8-FC13-4326-BD0F-4D11FBF80FAA}"/>
              </a:ext>
            </a:extLst>
          </p:cNvPr>
          <p:cNvSpPr txBox="1"/>
          <p:nvPr/>
        </p:nvSpPr>
        <p:spPr>
          <a:xfrm>
            <a:off x="247650" y="1105785"/>
            <a:ext cx="9140899" cy="5262979"/>
          </a:xfrm>
          <a:prstGeom prst="rect">
            <a:avLst/>
          </a:prstGeom>
          <a:noFill/>
        </p:spPr>
        <p:txBody>
          <a:bodyPr wrap="square" rtlCol="0">
            <a:spAutoFit/>
          </a:bodyPr>
          <a:lstStyle/>
          <a:p>
            <a:pPr algn="l"/>
            <a:r>
              <a:rPr lang="de-DE" sz="1200" dirty="0">
                <a:solidFill>
                  <a:schemeClr val="tx1"/>
                </a:solidFill>
                <a:latin typeface="+mn-lt"/>
              </a:rPr>
              <a:t>Help</a:t>
            </a:r>
          </a:p>
          <a:p>
            <a:pPr algn="l"/>
            <a:endParaRPr lang="de-DE" sz="1200" dirty="0">
              <a:solidFill>
                <a:schemeClr val="tx1"/>
              </a:solidFill>
              <a:latin typeface="+mn-lt"/>
              <a:sym typeface="Wingdings" panose="05000000000000000000" pitchFamily="2" charset="2"/>
            </a:endParaRPr>
          </a:p>
          <a:p>
            <a:pPr algn="l"/>
            <a:r>
              <a:rPr lang="en-GB" sz="1200" dirty="0">
                <a:solidFill>
                  <a:schemeClr val="tx1"/>
                </a:solidFill>
                <a:latin typeface="+mn-lt"/>
                <a:sym typeface="Wingdings" panose="05000000000000000000" pitchFamily="2" charset="2"/>
              </a:rPr>
              <a:t>D:\NXDataNX000&gt;"C:\Program Files\Siemens\NX12\NXBIN\ugpc.exe" -help</a:t>
            </a:r>
          </a:p>
          <a:p>
            <a:pPr algn="l"/>
            <a:r>
              <a:rPr lang="en-GB" sz="1200" dirty="0">
                <a:solidFill>
                  <a:schemeClr val="tx1"/>
                </a:solidFill>
                <a:latin typeface="+mn-lt"/>
                <a:sym typeface="Wingdings" panose="05000000000000000000" pitchFamily="2" charset="2"/>
              </a:rPr>
              <a:t> UGPC Help: </a:t>
            </a:r>
            <a:r>
              <a:rPr lang="en-GB" sz="1200" dirty="0" err="1">
                <a:solidFill>
                  <a:schemeClr val="tx1"/>
                </a:solidFill>
                <a:latin typeface="+mn-lt"/>
                <a:sym typeface="Wingdings" panose="05000000000000000000" pitchFamily="2" charset="2"/>
              </a:rPr>
              <a:t>ugpc</a:t>
            </a:r>
            <a:r>
              <a:rPr lang="en-GB" sz="1200" dirty="0">
                <a:solidFill>
                  <a:schemeClr val="tx1"/>
                </a:solidFill>
                <a:latin typeface="+mn-lt"/>
                <a:sym typeface="Wingdings" panose="05000000000000000000" pitchFamily="2" charset="2"/>
              </a:rPr>
              <a:t> takes the following arguments:</a:t>
            </a:r>
          </a:p>
          <a:p>
            <a:pPr algn="l"/>
            <a:endParaRPr lang="en-GB" sz="1200" dirty="0">
              <a:solidFill>
                <a:schemeClr val="tx1"/>
              </a:solidFill>
              <a:latin typeface="+mn-lt"/>
              <a:sym typeface="Wingdings" panose="05000000000000000000" pitchFamily="2" charset="2"/>
            </a:endParaRPr>
          </a:p>
          <a:p>
            <a:pPr algn="l"/>
            <a:r>
              <a:rPr lang="en-GB" sz="1200" dirty="0">
                <a:solidFill>
                  <a:schemeClr val="tx1"/>
                </a:solidFill>
                <a:latin typeface="+mn-lt"/>
                <a:sym typeface="Wingdings" panose="05000000000000000000" pitchFamily="2" charset="2"/>
              </a:rPr>
              <a:t> &lt;part1&gt; &lt;part2&gt;</a:t>
            </a:r>
          </a:p>
          <a:p>
            <a:pPr algn="l"/>
            <a:r>
              <a:rPr lang="en-GB" sz="1200" dirty="0">
                <a:solidFill>
                  <a:schemeClr val="tx1"/>
                </a:solidFill>
                <a:latin typeface="+mn-lt"/>
                <a:sym typeface="Wingdings" panose="05000000000000000000" pitchFamily="2" charset="2"/>
              </a:rPr>
              <a:t>    This argument specifies one or more part filenames to produce a listing</a:t>
            </a:r>
          </a:p>
          <a:p>
            <a:pPr algn="l"/>
            <a:r>
              <a:rPr lang="en-GB" sz="1200" dirty="0">
                <a:solidFill>
                  <a:schemeClr val="tx1"/>
                </a:solidFill>
                <a:latin typeface="+mn-lt"/>
                <a:sym typeface="Wingdings" panose="05000000000000000000" pitchFamily="2" charset="2"/>
              </a:rPr>
              <a:t>    for.  This is the only </a:t>
            </a:r>
            <a:r>
              <a:rPr lang="en-GB" sz="1200" dirty="0" err="1">
                <a:solidFill>
                  <a:schemeClr val="tx1"/>
                </a:solidFill>
                <a:latin typeface="+mn-lt"/>
                <a:sym typeface="Wingdings" panose="05000000000000000000" pitchFamily="2" charset="2"/>
              </a:rPr>
              <a:t>ugpc</a:t>
            </a:r>
            <a:r>
              <a:rPr lang="en-GB" sz="1200" dirty="0">
                <a:solidFill>
                  <a:schemeClr val="tx1"/>
                </a:solidFill>
                <a:latin typeface="+mn-lt"/>
                <a:sym typeface="Wingdings" panose="05000000000000000000" pitchFamily="2" charset="2"/>
              </a:rPr>
              <a:t> argument that is not optional.</a:t>
            </a:r>
          </a:p>
          <a:p>
            <a:pPr algn="l"/>
            <a:endParaRPr lang="en-GB" sz="1200" dirty="0">
              <a:solidFill>
                <a:schemeClr val="tx1"/>
              </a:solidFill>
              <a:latin typeface="+mn-lt"/>
              <a:sym typeface="Wingdings" panose="05000000000000000000" pitchFamily="2" charset="2"/>
            </a:endParaRPr>
          </a:p>
          <a:p>
            <a:pPr algn="l"/>
            <a:r>
              <a:rPr lang="en-GB" sz="1200" dirty="0">
                <a:solidFill>
                  <a:schemeClr val="tx1"/>
                </a:solidFill>
                <a:latin typeface="+mn-lt"/>
                <a:sym typeface="Wingdings" panose="05000000000000000000" pitchFamily="2" charset="2"/>
              </a:rPr>
              <a:t> -n</a:t>
            </a:r>
          </a:p>
          <a:p>
            <a:pPr algn="l"/>
            <a:r>
              <a:rPr lang="en-GB" sz="1200" dirty="0">
                <a:solidFill>
                  <a:schemeClr val="tx1"/>
                </a:solidFill>
                <a:latin typeface="+mn-lt"/>
                <a:sym typeface="Wingdings" panose="05000000000000000000" pitchFamily="2" charset="2"/>
              </a:rPr>
              <a:t>    This optional argument indicates that </a:t>
            </a:r>
            <a:r>
              <a:rPr lang="en-GB" sz="1200" dirty="0" err="1">
                <a:solidFill>
                  <a:schemeClr val="tx1"/>
                </a:solidFill>
                <a:latin typeface="+mn-lt"/>
                <a:sym typeface="Wingdings" panose="05000000000000000000" pitchFamily="2" charset="2"/>
              </a:rPr>
              <a:t>ugpc</a:t>
            </a:r>
            <a:r>
              <a:rPr lang="en-GB" sz="1200" dirty="0">
                <a:solidFill>
                  <a:schemeClr val="tx1"/>
                </a:solidFill>
                <a:latin typeface="+mn-lt"/>
                <a:sym typeface="Wingdings" panose="05000000000000000000" pitchFamily="2" charset="2"/>
              </a:rPr>
              <a:t> should print the number</a:t>
            </a:r>
          </a:p>
          <a:p>
            <a:pPr algn="l"/>
            <a:r>
              <a:rPr lang="en-GB" sz="1200" dirty="0">
                <a:solidFill>
                  <a:schemeClr val="tx1"/>
                </a:solidFill>
                <a:latin typeface="+mn-lt"/>
                <a:sym typeface="Wingdings" panose="05000000000000000000" pitchFamily="2" charset="2"/>
              </a:rPr>
              <a:t>    of components found at a given level.</a:t>
            </a:r>
          </a:p>
          <a:p>
            <a:pPr algn="l"/>
            <a:endParaRPr lang="en-GB" sz="1200" dirty="0">
              <a:solidFill>
                <a:schemeClr val="tx1"/>
              </a:solidFill>
              <a:latin typeface="+mn-lt"/>
              <a:sym typeface="Wingdings" panose="05000000000000000000" pitchFamily="2" charset="2"/>
            </a:endParaRPr>
          </a:p>
          <a:p>
            <a:pPr algn="l"/>
            <a:r>
              <a:rPr lang="en-GB" sz="1200" dirty="0">
                <a:solidFill>
                  <a:schemeClr val="tx1"/>
                </a:solidFill>
                <a:latin typeface="+mn-lt"/>
                <a:sym typeface="Wingdings" panose="05000000000000000000" pitchFamily="2" charset="2"/>
              </a:rPr>
              <a:t> -s</a:t>
            </a:r>
          </a:p>
          <a:p>
            <a:pPr algn="l"/>
            <a:r>
              <a:rPr lang="en-GB" sz="1200" dirty="0">
                <a:solidFill>
                  <a:schemeClr val="tx1"/>
                </a:solidFill>
                <a:latin typeface="+mn-lt"/>
                <a:sym typeface="Wingdings" panose="05000000000000000000" pitchFamily="2" charset="2"/>
              </a:rPr>
              <a:t>    This optional argument indicates that </a:t>
            </a:r>
            <a:r>
              <a:rPr lang="en-GB" sz="1200" dirty="0" err="1">
                <a:solidFill>
                  <a:schemeClr val="tx1"/>
                </a:solidFill>
                <a:latin typeface="+mn-lt"/>
                <a:sym typeface="Wingdings" panose="05000000000000000000" pitchFamily="2" charset="2"/>
              </a:rPr>
              <a:t>ugpc</a:t>
            </a:r>
            <a:r>
              <a:rPr lang="en-GB" sz="1200" dirty="0">
                <a:solidFill>
                  <a:schemeClr val="tx1"/>
                </a:solidFill>
                <a:latin typeface="+mn-lt"/>
                <a:sym typeface="Wingdings" panose="05000000000000000000" pitchFamily="2" charset="2"/>
              </a:rPr>
              <a:t> should print an indented listing</a:t>
            </a:r>
          </a:p>
          <a:p>
            <a:pPr algn="l"/>
            <a:r>
              <a:rPr lang="en-GB" sz="1200" dirty="0">
                <a:solidFill>
                  <a:schemeClr val="tx1"/>
                </a:solidFill>
                <a:latin typeface="+mn-lt"/>
                <a:sym typeface="Wingdings" panose="05000000000000000000" pitchFamily="2" charset="2"/>
              </a:rPr>
              <a:t>    of the assembly structure.  If a number is specified </a:t>
            </a:r>
            <a:r>
              <a:rPr lang="en-GB" sz="1200" dirty="0" err="1">
                <a:solidFill>
                  <a:schemeClr val="tx1"/>
                </a:solidFill>
                <a:latin typeface="+mn-lt"/>
                <a:sym typeface="Wingdings" panose="05000000000000000000" pitchFamily="2" charset="2"/>
              </a:rPr>
              <a:t>immdediately</a:t>
            </a:r>
            <a:r>
              <a:rPr lang="en-GB" sz="1200" dirty="0">
                <a:solidFill>
                  <a:schemeClr val="tx1"/>
                </a:solidFill>
                <a:latin typeface="+mn-lt"/>
                <a:sym typeface="Wingdings" panose="05000000000000000000" pitchFamily="2" charset="2"/>
              </a:rPr>
              <a:t> after</a:t>
            </a:r>
          </a:p>
          <a:p>
            <a:pPr algn="l"/>
            <a:r>
              <a:rPr lang="en-GB" sz="1200" dirty="0">
                <a:solidFill>
                  <a:schemeClr val="tx1"/>
                </a:solidFill>
                <a:latin typeface="+mn-lt"/>
                <a:sym typeface="Wingdings" panose="05000000000000000000" pitchFamily="2" charset="2"/>
              </a:rPr>
              <a:t>    the -s (</a:t>
            </a:r>
            <a:r>
              <a:rPr lang="en-GB" sz="1200" dirty="0" err="1">
                <a:solidFill>
                  <a:schemeClr val="tx1"/>
                </a:solidFill>
                <a:latin typeface="+mn-lt"/>
                <a:sym typeface="Wingdings" panose="05000000000000000000" pitchFamily="2" charset="2"/>
              </a:rPr>
              <a:t>e.g</a:t>
            </a:r>
            <a:r>
              <a:rPr lang="en-GB" sz="1200" dirty="0">
                <a:solidFill>
                  <a:schemeClr val="tx1"/>
                </a:solidFill>
                <a:latin typeface="+mn-lt"/>
                <a:sym typeface="Wingdings" panose="05000000000000000000" pitchFamily="2" charset="2"/>
              </a:rPr>
              <a:t> -s4) you can control the amount of the indentation,</a:t>
            </a:r>
          </a:p>
          <a:p>
            <a:pPr algn="l"/>
            <a:endParaRPr lang="en-GB" sz="1200" dirty="0">
              <a:solidFill>
                <a:schemeClr val="tx1"/>
              </a:solidFill>
              <a:latin typeface="+mn-lt"/>
              <a:sym typeface="Wingdings" panose="05000000000000000000" pitchFamily="2" charset="2"/>
            </a:endParaRPr>
          </a:p>
          <a:p>
            <a:pPr algn="l"/>
            <a:r>
              <a:rPr lang="en-GB" sz="1200" dirty="0">
                <a:solidFill>
                  <a:schemeClr val="tx1"/>
                </a:solidFill>
                <a:latin typeface="+mn-lt"/>
                <a:sym typeface="Wingdings" panose="05000000000000000000" pitchFamily="2" charset="2"/>
              </a:rPr>
              <a:t> -p&lt;directory1&gt; -p&lt;directory2&gt;</a:t>
            </a:r>
          </a:p>
          <a:p>
            <a:pPr algn="l"/>
            <a:r>
              <a:rPr lang="en-GB" sz="1200" dirty="0">
                <a:solidFill>
                  <a:schemeClr val="tx1"/>
                </a:solidFill>
                <a:latin typeface="+mn-lt"/>
                <a:sym typeface="Wingdings" panose="05000000000000000000" pitchFamily="2" charset="2"/>
              </a:rPr>
              <a:t>    This optional argument provides a way to specify one or more directories</a:t>
            </a:r>
          </a:p>
          <a:p>
            <a:pPr algn="l"/>
            <a:r>
              <a:rPr lang="en-GB" sz="1200" dirty="0">
                <a:solidFill>
                  <a:schemeClr val="tx1"/>
                </a:solidFill>
                <a:latin typeface="+mn-lt"/>
                <a:sym typeface="Wingdings" panose="05000000000000000000" pitchFamily="2" charset="2"/>
              </a:rPr>
              <a:t>    for </a:t>
            </a:r>
            <a:r>
              <a:rPr lang="en-GB" sz="1200" dirty="0" err="1">
                <a:solidFill>
                  <a:schemeClr val="tx1"/>
                </a:solidFill>
                <a:latin typeface="+mn-lt"/>
                <a:sym typeface="Wingdings" panose="05000000000000000000" pitchFamily="2" charset="2"/>
              </a:rPr>
              <a:t>ugpc</a:t>
            </a:r>
            <a:r>
              <a:rPr lang="en-GB" sz="1200" dirty="0">
                <a:solidFill>
                  <a:schemeClr val="tx1"/>
                </a:solidFill>
                <a:latin typeface="+mn-lt"/>
                <a:sym typeface="Wingdings" panose="05000000000000000000" pitchFamily="2" charset="2"/>
              </a:rPr>
              <a:t> to search for components in.  The directory must be specified</a:t>
            </a:r>
          </a:p>
          <a:p>
            <a:pPr algn="l"/>
            <a:r>
              <a:rPr lang="en-GB" sz="1200" dirty="0">
                <a:solidFill>
                  <a:schemeClr val="tx1"/>
                </a:solidFill>
                <a:latin typeface="+mn-lt"/>
                <a:sym typeface="Wingdings" panose="05000000000000000000" pitchFamily="2" charset="2"/>
              </a:rPr>
              <a:t>    immediately after the -p without a space (</a:t>
            </a:r>
            <a:r>
              <a:rPr lang="en-GB" sz="1200" dirty="0" err="1">
                <a:solidFill>
                  <a:schemeClr val="tx1"/>
                </a:solidFill>
                <a:latin typeface="+mn-lt"/>
                <a:sym typeface="Wingdings" panose="05000000000000000000" pitchFamily="2" charset="2"/>
              </a:rPr>
              <a:t>e.g</a:t>
            </a:r>
            <a:r>
              <a:rPr lang="en-GB" sz="1200" dirty="0">
                <a:solidFill>
                  <a:schemeClr val="tx1"/>
                </a:solidFill>
                <a:latin typeface="+mn-lt"/>
                <a:sym typeface="Wingdings" panose="05000000000000000000" pitchFamily="2" charset="2"/>
              </a:rPr>
              <a:t> -p/parts/released)</a:t>
            </a:r>
          </a:p>
          <a:p>
            <a:pPr algn="l"/>
            <a:endParaRPr lang="en-GB" sz="1200" dirty="0">
              <a:solidFill>
                <a:schemeClr val="tx1"/>
              </a:solidFill>
              <a:latin typeface="+mn-lt"/>
              <a:sym typeface="Wingdings" panose="05000000000000000000" pitchFamily="2" charset="2"/>
            </a:endParaRPr>
          </a:p>
          <a:p>
            <a:pPr algn="l"/>
            <a:r>
              <a:rPr lang="en-GB" sz="1200" dirty="0">
                <a:solidFill>
                  <a:schemeClr val="tx1"/>
                </a:solidFill>
                <a:latin typeface="+mn-lt"/>
                <a:sym typeface="Wingdings" panose="05000000000000000000" pitchFamily="2" charset="2"/>
              </a:rPr>
              <a:t> -a</a:t>
            </a:r>
          </a:p>
          <a:p>
            <a:pPr algn="l"/>
            <a:r>
              <a:rPr lang="en-GB" sz="1200" dirty="0">
                <a:solidFill>
                  <a:schemeClr val="tx1"/>
                </a:solidFill>
                <a:latin typeface="+mn-lt"/>
                <a:sym typeface="Wingdings" panose="05000000000000000000" pitchFamily="2" charset="2"/>
              </a:rPr>
              <a:t>    This optional argument specifies that the assembly should be reported</a:t>
            </a:r>
          </a:p>
          <a:p>
            <a:pPr algn="l"/>
            <a:r>
              <a:rPr lang="en-GB" sz="1200" dirty="0">
                <a:solidFill>
                  <a:schemeClr val="tx1"/>
                </a:solidFill>
                <a:latin typeface="+mn-lt"/>
                <a:sym typeface="Wingdings" panose="05000000000000000000" pitchFamily="2" charset="2"/>
              </a:rPr>
              <a:t>    `as saved'.  By default, </a:t>
            </a:r>
            <a:r>
              <a:rPr lang="en-GB" sz="1200" dirty="0" err="1">
                <a:solidFill>
                  <a:schemeClr val="tx1"/>
                </a:solidFill>
                <a:latin typeface="+mn-lt"/>
                <a:sym typeface="Wingdings" panose="05000000000000000000" pitchFamily="2" charset="2"/>
              </a:rPr>
              <a:t>ugpc</a:t>
            </a:r>
            <a:r>
              <a:rPr lang="en-GB" sz="1200" dirty="0">
                <a:solidFill>
                  <a:schemeClr val="tx1"/>
                </a:solidFill>
                <a:latin typeface="+mn-lt"/>
                <a:sym typeface="Wingdings" panose="05000000000000000000" pitchFamily="2" charset="2"/>
              </a:rPr>
              <a:t> will attempt to search for components in</a:t>
            </a:r>
          </a:p>
          <a:p>
            <a:pPr algn="l"/>
            <a:r>
              <a:rPr lang="en-GB" sz="1200" dirty="0">
                <a:solidFill>
                  <a:schemeClr val="tx1"/>
                </a:solidFill>
                <a:latin typeface="+mn-lt"/>
                <a:sym typeface="Wingdings" panose="05000000000000000000" pitchFamily="2" charset="2"/>
              </a:rPr>
              <a:t>    directories where the top-level assembly or its components have previously</a:t>
            </a:r>
          </a:p>
          <a:p>
            <a:pPr algn="l"/>
            <a:r>
              <a:rPr lang="en-GB" sz="1200" dirty="0">
                <a:solidFill>
                  <a:schemeClr val="tx1"/>
                </a:solidFill>
                <a:latin typeface="+mn-lt"/>
                <a:sym typeface="Wingdings" panose="05000000000000000000" pitchFamily="2" charset="2"/>
              </a:rPr>
              <a:t>    been found.  If this option is used, </a:t>
            </a:r>
            <a:r>
              <a:rPr lang="en-GB" sz="1200" dirty="0" err="1">
                <a:solidFill>
                  <a:schemeClr val="tx1"/>
                </a:solidFill>
                <a:latin typeface="+mn-lt"/>
                <a:sym typeface="Wingdings" panose="05000000000000000000" pitchFamily="2" charset="2"/>
              </a:rPr>
              <a:t>ugpc</a:t>
            </a:r>
            <a:r>
              <a:rPr lang="en-GB" sz="1200" dirty="0">
                <a:solidFill>
                  <a:schemeClr val="tx1"/>
                </a:solidFill>
                <a:latin typeface="+mn-lt"/>
                <a:sym typeface="Wingdings" panose="05000000000000000000" pitchFamily="2" charset="2"/>
              </a:rPr>
              <a:t> will not attempt to do this.</a:t>
            </a:r>
            <a:endParaRPr lang="de-DE" sz="1200" dirty="0">
              <a:solidFill>
                <a:schemeClr val="tx1"/>
              </a:solidFill>
              <a:latin typeface="+mn-lt"/>
            </a:endParaRPr>
          </a:p>
        </p:txBody>
      </p:sp>
    </p:spTree>
    <p:extLst>
      <p:ext uri="{BB962C8B-B14F-4D97-AF65-F5344CB8AC3E}">
        <p14:creationId xmlns:p14="http://schemas.microsoft.com/office/powerpoint/2010/main" val="3718983293"/>
      </p:ext>
    </p:extLst>
  </p:cSld>
  <p:clrMapOvr>
    <a:masterClrMapping/>
  </p:clrMapOvr>
  <p:transition/>
</p:sld>
</file>

<file path=ppt/slides/slide1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9218" name="Rectangle 2">
            <a:extLst>
              <a:ext uri="{FF2B5EF4-FFF2-40B4-BE49-F238E27FC236}">
                <a16:creationId xmlns:a16="http://schemas.microsoft.com/office/drawing/2014/main" id="{AACFAF32-F39F-4B88-BA05-F36122CFC1AB}"/>
              </a:ext>
            </a:extLst>
          </p:cNvPr>
          <p:cNvSpPr>
            <a:spLocks noGrp="1" noChangeArrowheads="1"/>
          </p:cNvSpPr>
          <p:nvPr>
            <p:ph type="title"/>
          </p:nvPr>
        </p:nvSpPr>
        <p:spPr/>
        <p:txBody>
          <a:bodyPr/>
          <a:lstStyle/>
          <a:p>
            <a:r>
              <a:rPr lang="de-DE" altLang="en-US"/>
              <a:t>Einstellungen JobManager</a:t>
            </a:r>
          </a:p>
        </p:txBody>
      </p:sp>
      <p:sp>
        <p:nvSpPr>
          <p:cNvPr id="9219" name="Rectangle 3">
            <a:extLst>
              <a:ext uri="{FF2B5EF4-FFF2-40B4-BE49-F238E27FC236}">
                <a16:creationId xmlns:a16="http://schemas.microsoft.com/office/drawing/2014/main" id="{3D1AC1AC-8ED6-49F2-9617-AC99316A0A7B}"/>
              </a:ext>
            </a:extLst>
          </p:cNvPr>
          <p:cNvSpPr>
            <a:spLocks noGrp="1" noChangeArrowheads="1"/>
          </p:cNvSpPr>
          <p:nvPr>
            <p:ph idx="1"/>
          </p:nvPr>
        </p:nvSpPr>
        <p:spPr>
          <a:xfrm>
            <a:off x="250825" y="981075"/>
            <a:ext cx="9394825" cy="1262063"/>
          </a:xfrm>
        </p:spPr>
        <p:txBody>
          <a:bodyPr/>
          <a:lstStyle/>
          <a:p>
            <a:r>
              <a:rPr lang="de-DE" altLang="en-US"/>
              <a:t>Einstellungen Scripts/Param</a:t>
            </a:r>
          </a:p>
        </p:txBody>
      </p:sp>
      <p:sp>
        <p:nvSpPr>
          <p:cNvPr id="9220" name="Foliennummernplatzhalter 3">
            <a:extLst>
              <a:ext uri="{FF2B5EF4-FFF2-40B4-BE49-F238E27FC236}">
                <a16:creationId xmlns:a16="http://schemas.microsoft.com/office/drawing/2014/main" id="{0EA440C4-3C25-4914-8457-C14E8FCDB4D2}"/>
              </a:ext>
            </a:extLst>
          </p:cNvPr>
          <p:cNvSpPr>
            <a:spLocks noGrp="1" noChangeArrowheads="1"/>
          </p:cNvSpPr>
          <p:nvPr>
            <p:ph type="sldNum" sz="quarter" idx="4294967295"/>
          </p:nvPr>
        </p:nvSpPr>
        <p:spPr bwMode="auto">
          <a:xfrm>
            <a:off x="7842250" y="6592888"/>
            <a:ext cx="2063750" cy="265112"/>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ctr">
              <a:defRPr sz="1000">
                <a:solidFill>
                  <a:schemeClr val="accent2"/>
                </a:solidFill>
                <a:latin typeface="Arial Narrow" panose="020B0606020202030204" pitchFamily="34" charset="0"/>
              </a:defRPr>
            </a:lvl1pPr>
            <a:lvl2pPr marL="742950" indent="-285750" algn="ctr">
              <a:defRPr sz="1000">
                <a:solidFill>
                  <a:schemeClr val="accent2"/>
                </a:solidFill>
                <a:latin typeface="Arial Narrow" panose="020B0606020202030204" pitchFamily="34" charset="0"/>
              </a:defRPr>
            </a:lvl2pPr>
            <a:lvl3pPr marL="1143000" indent="-228600" algn="ctr">
              <a:defRPr sz="1000">
                <a:solidFill>
                  <a:schemeClr val="accent2"/>
                </a:solidFill>
                <a:latin typeface="Arial Narrow" panose="020B0606020202030204" pitchFamily="34" charset="0"/>
              </a:defRPr>
            </a:lvl3pPr>
            <a:lvl4pPr marL="1600200" indent="-228600" algn="ctr">
              <a:defRPr sz="1000">
                <a:solidFill>
                  <a:schemeClr val="accent2"/>
                </a:solidFill>
                <a:latin typeface="Arial Narrow" panose="020B0606020202030204" pitchFamily="34" charset="0"/>
              </a:defRPr>
            </a:lvl4pPr>
            <a:lvl5pPr marL="2057400" indent="-228600" algn="ctr">
              <a:defRPr sz="1000">
                <a:solidFill>
                  <a:schemeClr val="accent2"/>
                </a:solidFill>
                <a:latin typeface="Arial Narrow" panose="020B0606020202030204" pitchFamily="34" charset="0"/>
              </a:defRPr>
            </a:lvl5pPr>
            <a:lvl6pPr marL="2514600" indent="-228600" algn="ctr" eaLnBrk="0" fontAlgn="base" hangingPunct="0">
              <a:spcBef>
                <a:spcPct val="0"/>
              </a:spcBef>
              <a:spcAft>
                <a:spcPct val="0"/>
              </a:spcAft>
              <a:defRPr sz="1000">
                <a:solidFill>
                  <a:schemeClr val="accent2"/>
                </a:solidFill>
                <a:latin typeface="Arial Narrow" panose="020B0606020202030204" pitchFamily="34" charset="0"/>
              </a:defRPr>
            </a:lvl6pPr>
            <a:lvl7pPr marL="2971800" indent="-228600" algn="ctr" eaLnBrk="0" fontAlgn="base" hangingPunct="0">
              <a:spcBef>
                <a:spcPct val="0"/>
              </a:spcBef>
              <a:spcAft>
                <a:spcPct val="0"/>
              </a:spcAft>
              <a:defRPr sz="1000">
                <a:solidFill>
                  <a:schemeClr val="accent2"/>
                </a:solidFill>
                <a:latin typeface="Arial Narrow" panose="020B0606020202030204" pitchFamily="34" charset="0"/>
              </a:defRPr>
            </a:lvl7pPr>
            <a:lvl8pPr marL="3429000" indent="-228600" algn="ctr" eaLnBrk="0" fontAlgn="base" hangingPunct="0">
              <a:spcBef>
                <a:spcPct val="0"/>
              </a:spcBef>
              <a:spcAft>
                <a:spcPct val="0"/>
              </a:spcAft>
              <a:defRPr sz="1000">
                <a:solidFill>
                  <a:schemeClr val="accent2"/>
                </a:solidFill>
                <a:latin typeface="Arial Narrow" panose="020B0606020202030204" pitchFamily="34" charset="0"/>
              </a:defRPr>
            </a:lvl8pPr>
            <a:lvl9pPr marL="3886200" indent="-228600" algn="ctr" eaLnBrk="0" fontAlgn="base" hangingPunct="0">
              <a:spcBef>
                <a:spcPct val="0"/>
              </a:spcBef>
              <a:spcAft>
                <a:spcPct val="0"/>
              </a:spcAft>
              <a:defRPr sz="1000">
                <a:solidFill>
                  <a:schemeClr val="accent2"/>
                </a:solidFill>
                <a:latin typeface="Arial Narrow" panose="020B0606020202030204" pitchFamily="34" charset="0"/>
              </a:defRPr>
            </a:lvl9pPr>
          </a:lstStyle>
          <a:p>
            <a:pPr eaLnBrk="1" hangingPunct="1"/>
            <a:r>
              <a:rPr lang="de-DE" altLang="en-US"/>
              <a:t>Folie </a:t>
            </a:r>
            <a:fld id="{4F20B738-9BCA-44F4-8215-9F8CCEAE7487}" type="slidenum">
              <a:rPr lang="de-DE" altLang="en-US"/>
              <a:pPr eaLnBrk="1" hangingPunct="1"/>
              <a:t>19</a:t>
            </a:fld>
            <a:endParaRPr lang="de-DE" altLang="en-US"/>
          </a:p>
        </p:txBody>
      </p:sp>
      <p:pic>
        <p:nvPicPr>
          <p:cNvPr id="9221" name="Picture 4">
            <a:extLst>
              <a:ext uri="{FF2B5EF4-FFF2-40B4-BE49-F238E27FC236}">
                <a16:creationId xmlns:a16="http://schemas.microsoft.com/office/drawing/2014/main" id="{17E87E54-0A82-4883-A3BB-29E9E35C9E9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3050" y="1341438"/>
            <a:ext cx="8640763" cy="51133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63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222" name="Oval 5">
            <a:extLst>
              <a:ext uri="{FF2B5EF4-FFF2-40B4-BE49-F238E27FC236}">
                <a16:creationId xmlns:a16="http://schemas.microsoft.com/office/drawing/2014/main" id="{F0C3F6FD-A983-4D33-A07F-AFFBEAB4D671}"/>
              </a:ext>
            </a:extLst>
          </p:cNvPr>
          <p:cNvSpPr>
            <a:spLocks noChangeArrowheads="1"/>
          </p:cNvSpPr>
          <p:nvPr/>
        </p:nvSpPr>
        <p:spPr bwMode="auto">
          <a:xfrm>
            <a:off x="134938" y="2852738"/>
            <a:ext cx="9210675" cy="504825"/>
          </a:xfrm>
          <a:prstGeom prst="ellipse">
            <a:avLst/>
          </a:prstGeom>
          <a:noFill/>
          <a:ln w="28575" algn="ctr">
            <a:solidFill>
              <a:srgbClr val="FF0000"/>
            </a:solidFill>
            <a:prstDash val="dash"/>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spAutoFit/>
          </a:bodyPr>
          <a:lstStyle>
            <a:lvl1pPr algn="ctr">
              <a:defRPr sz="1000">
                <a:solidFill>
                  <a:schemeClr val="accent2"/>
                </a:solidFill>
                <a:latin typeface="Arial Narrow" panose="020B0606020202030204" pitchFamily="34" charset="0"/>
              </a:defRPr>
            </a:lvl1pPr>
            <a:lvl2pPr marL="742950" indent="-285750" algn="ctr">
              <a:defRPr sz="1000">
                <a:solidFill>
                  <a:schemeClr val="accent2"/>
                </a:solidFill>
                <a:latin typeface="Arial Narrow" panose="020B0606020202030204" pitchFamily="34" charset="0"/>
              </a:defRPr>
            </a:lvl2pPr>
            <a:lvl3pPr marL="1143000" indent="-228600" algn="ctr">
              <a:defRPr sz="1000">
                <a:solidFill>
                  <a:schemeClr val="accent2"/>
                </a:solidFill>
                <a:latin typeface="Arial Narrow" panose="020B0606020202030204" pitchFamily="34" charset="0"/>
              </a:defRPr>
            </a:lvl3pPr>
            <a:lvl4pPr marL="1600200" indent="-228600" algn="ctr">
              <a:defRPr sz="1000">
                <a:solidFill>
                  <a:schemeClr val="accent2"/>
                </a:solidFill>
                <a:latin typeface="Arial Narrow" panose="020B0606020202030204" pitchFamily="34" charset="0"/>
              </a:defRPr>
            </a:lvl4pPr>
            <a:lvl5pPr marL="2057400" indent="-228600" algn="ctr">
              <a:defRPr sz="1000">
                <a:solidFill>
                  <a:schemeClr val="accent2"/>
                </a:solidFill>
                <a:latin typeface="Arial Narrow" panose="020B0606020202030204" pitchFamily="34" charset="0"/>
              </a:defRPr>
            </a:lvl5pPr>
            <a:lvl6pPr marL="2514600" indent="-228600" algn="ctr" eaLnBrk="0" fontAlgn="base" hangingPunct="0">
              <a:spcBef>
                <a:spcPct val="0"/>
              </a:spcBef>
              <a:spcAft>
                <a:spcPct val="0"/>
              </a:spcAft>
              <a:defRPr sz="1000">
                <a:solidFill>
                  <a:schemeClr val="accent2"/>
                </a:solidFill>
                <a:latin typeface="Arial Narrow" panose="020B0606020202030204" pitchFamily="34" charset="0"/>
              </a:defRPr>
            </a:lvl6pPr>
            <a:lvl7pPr marL="2971800" indent="-228600" algn="ctr" eaLnBrk="0" fontAlgn="base" hangingPunct="0">
              <a:spcBef>
                <a:spcPct val="0"/>
              </a:spcBef>
              <a:spcAft>
                <a:spcPct val="0"/>
              </a:spcAft>
              <a:defRPr sz="1000">
                <a:solidFill>
                  <a:schemeClr val="accent2"/>
                </a:solidFill>
                <a:latin typeface="Arial Narrow" panose="020B0606020202030204" pitchFamily="34" charset="0"/>
              </a:defRPr>
            </a:lvl7pPr>
            <a:lvl8pPr marL="3429000" indent="-228600" algn="ctr" eaLnBrk="0" fontAlgn="base" hangingPunct="0">
              <a:spcBef>
                <a:spcPct val="0"/>
              </a:spcBef>
              <a:spcAft>
                <a:spcPct val="0"/>
              </a:spcAft>
              <a:defRPr sz="1000">
                <a:solidFill>
                  <a:schemeClr val="accent2"/>
                </a:solidFill>
                <a:latin typeface="Arial Narrow" panose="020B0606020202030204" pitchFamily="34" charset="0"/>
              </a:defRPr>
            </a:lvl8pPr>
            <a:lvl9pPr marL="3886200" indent="-228600" algn="ctr" eaLnBrk="0" fontAlgn="base" hangingPunct="0">
              <a:spcBef>
                <a:spcPct val="0"/>
              </a:spcBef>
              <a:spcAft>
                <a:spcPct val="0"/>
              </a:spcAft>
              <a:defRPr sz="1000">
                <a:solidFill>
                  <a:schemeClr val="accent2"/>
                </a:solidFill>
                <a:latin typeface="Arial Narrow" panose="020B0606020202030204" pitchFamily="34" charset="0"/>
              </a:defRPr>
            </a:lvl9pPr>
          </a:lstStyle>
          <a:p>
            <a:pPr eaLnBrk="1" hangingPunct="1"/>
            <a:endParaRPr lang="en-GB" altLang="en-US"/>
          </a:p>
        </p:txBody>
      </p:sp>
    </p:spTree>
  </p:cSld>
  <p:clrMapOvr>
    <a:masterClrMapping/>
  </p:clrMapOvr>
  <p:transition spd="slow"/>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92">
            <a:extLst>
              <a:ext uri="{FF2B5EF4-FFF2-40B4-BE49-F238E27FC236}">
                <a16:creationId xmlns:a16="http://schemas.microsoft.com/office/drawing/2014/main" id="{4040218C-DE51-4B7A-AC7D-B6D4A09DA106}"/>
              </a:ext>
            </a:extLst>
          </p:cNvPr>
          <p:cNvSpPr>
            <a:spLocks noGrp="1" noChangeArrowheads="1"/>
          </p:cNvSpPr>
          <p:nvPr>
            <p:ph type="title"/>
          </p:nvPr>
        </p:nvSpPr>
        <p:spPr/>
        <p:txBody>
          <a:bodyPr/>
          <a:lstStyle/>
          <a:p>
            <a:r>
              <a:rPr lang="de-DE" altLang="en-US"/>
              <a:t>Export Bedingungen</a:t>
            </a:r>
          </a:p>
        </p:txBody>
      </p:sp>
      <p:sp>
        <p:nvSpPr>
          <p:cNvPr id="8195" name="Rectangle 93">
            <a:extLst>
              <a:ext uri="{FF2B5EF4-FFF2-40B4-BE49-F238E27FC236}">
                <a16:creationId xmlns:a16="http://schemas.microsoft.com/office/drawing/2014/main" id="{0A96D35C-429D-4F53-88B7-417B9C804262}"/>
              </a:ext>
            </a:extLst>
          </p:cNvPr>
          <p:cNvSpPr>
            <a:spLocks noGrp="1" noChangeArrowheads="1"/>
          </p:cNvSpPr>
          <p:nvPr>
            <p:ph type="body" sz="half" idx="1"/>
          </p:nvPr>
        </p:nvSpPr>
        <p:spPr>
          <a:xfrm>
            <a:off x="134938" y="931863"/>
            <a:ext cx="9571037" cy="176212"/>
          </a:xfrm>
        </p:spPr>
        <p:txBody>
          <a:bodyPr/>
          <a:lstStyle/>
          <a:p>
            <a:pPr marL="0" indent="0"/>
            <a:r>
              <a:rPr lang="de-DE" altLang="en-US"/>
              <a:t>Übersicht welche wie werden die unterschiedlichen Datasettypen exporiert</a:t>
            </a:r>
          </a:p>
        </p:txBody>
      </p:sp>
      <p:graphicFrame>
        <p:nvGraphicFramePr>
          <p:cNvPr id="531864" name="Group 408">
            <a:extLst>
              <a:ext uri="{FF2B5EF4-FFF2-40B4-BE49-F238E27FC236}">
                <a16:creationId xmlns:a16="http://schemas.microsoft.com/office/drawing/2014/main" id="{52DF9759-3253-4E31-A5F6-F7D5DDE4A337}"/>
              </a:ext>
            </a:extLst>
          </p:cNvPr>
          <p:cNvGraphicFramePr>
            <a:graphicFrameLocks noGrp="1"/>
          </p:cNvGraphicFramePr>
          <p:nvPr>
            <p:ph sz="half" idx="2"/>
          </p:nvPr>
        </p:nvGraphicFramePr>
        <p:xfrm>
          <a:off x="488950" y="3400425"/>
          <a:ext cx="6858000" cy="2154444"/>
        </p:xfrm>
        <a:graphic>
          <a:graphicData uri="http://schemas.openxmlformats.org/drawingml/2006/table">
            <a:tbl>
              <a:tblPr/>
              <a:tblGrid>
                <a:gridCol w="1687513">
                  <a:extLst>
                    <a:ext uri="{9D8B030D-6E8A-4147-A177-3AD203B41FA5}">
                      <a16:colId xmlns:a16="http://schemas.microsoft.com/office/drawing/2014/main" val="287589222"/>
                    </a:ext>
                  </a:extLst>
                </a:gridCol>
                <a:gridCol w="1068387">
                  <a:extLst>
                    <a:ext uri="{9D8B030D-6E8A-4147-A177-3AD203B41FA5}">
                      <a16:colId xmlns:a16="http://schemas.microsoft.com/office/drawing/2014/main" val="3401766658"/>
                    </a:ext>
                  </a:extLst>
                </a:gridCol>
                <a:gridCol w="1223963">
                  <a:extLst>
                    <a:ext uri="{9D8B030D-6E8A-4147-A177-3AD203B41FA5}">
                      <a16:colId xmlns:a16="http://schemas.microsoft.com/office/drawing/2014/main" val="1237373687"/>
                    </a:ext>
                  </a:extLst>
                </a:gridCol>
                <a:gridCol w="1008062">
                  <a:extLst>
                    <a:ext uri="{9D8B030D-6E8A-4147-A177-3AD203B41FA5}">
                      <a16:colId xmlns:a16="http://schemas.microsoft.com/office/drawing/2014/main" val="2464287742"/>
                    </a:ext>
                  </a:extLst>
                </a:gridCol>
                <a:gridCol w="1870075">
                  <a:extLst>
                    <a:ext uri="{9D8B030D-6E8A-4147-A177-3AD203B41FA5}">
                      <a16:colId xmlns:a16="http://schemas.microsoft.com/office/drawing/2014/main" val="3179807478"/>
                    </a:ext>
                  </a:extLst>
                </a:gridCol>
              </a:tblGrid>
              <a:tr h="242838">
                <a:tc>
                  <a:txBody>
                    <a:bodyPr/>
                    <a:lstStyle>
                      <a:lvl1pPr algn="l">
                        <a:spcBef>
                          <a:spcPct val="20000"/>
                        </a:spcBef>
                        <a:defRPr sz="900">
                          <a:solidFill>
                            <a:schemeClr val="tx1"/>
                          </a:solidFill>
                          <a:latin typeface="Verdana" panose="020B0604030504040204" pitchFamily="34" charset="0"/>
                        </a:defRPr>
                      </a:lvl1pPr>
                      <a:lvl2pPr algn="l">
                        <a:spcBef>
                          <a:spcPct val="20000"/>
                        </a:spcBef>
                        <a:defRPr sz="800">
                          <a:solidFill>
                            <a:schemeClr val="tx1"/>
                          </a:solidFill>
                          <a:latin typeface="Verdana" panose="020B0604030504040204" pitchFamily="34" charset="0"/>
                        </a:defRPr>
                      </a:lvl2pPr>
                      <a:lvl3pPr algn="l">
                        <a:spcBef>
                          <a:spcPct val="20000"/>
                        </a:spcBef>
                        <a:defRPr sz="800">
                          <a:solidFill>
                            <a:schemeClr val="tx1"/>
                          </a:solidFill>
                          <a:latin typeface="Verdana" panose="020B0604030504040204" pitchFamily="34" charset="0"/>
                        </a:defRPr>
                      </a:lvl3pPr>
                      <a:lvl4pPr algn="l">
                        <a:spcBef>
                          <a:spcPct val="20000"/>
                        </a:spcBef>
                        <a:defRPr sz="800">
                          <a:solidFill>
                            <a:schemeClr val="tx1"/>
                          </a:solidFill>
                          <a:latin typeface="Verdana" panose="020B0604030504040204" pitchFamily="34" charset="0"/>
                        </a:defRPr>
                      </a:lvl4pPr>
                      <a:lvl5pPr algn="l">
                        <a:spcBef>
                          <a:spcPct val="20000"/>
                        </a:spcBef>
                        <a:defRPr sz="800">
                          <a:solidFill>
                            <a:schemeClr val="tx1"/>
                          </a:solidFill>
                          <a:latin typeface="Verdana" panose="020B0604030504040204" pitchFamily="34" charset="0"/>
                        </a:defRPr>
                      </a:lvl5pPr>
                      <a:lvl6pPr fontAlgn="base">
                        <a:spcBef>
                          <a:spcPct val="20000"/>
                        </a:spcBef>
                        <a:spcAft>
                          <a:spcPct val="0"/>
                        </a:spcAft>
                        <a:defRPr sz="800">
                          <a:solidFill>
                            <a:schemeClr val="tx1"/>
                          </a:solidFill>
                          <a:latin typeface="Verdana" panose="020B0604030504040204" pitchFamily="34" charset="0"/>
                        </a:defRPr>
                      </a:lvl6pPr>
                      <a:lvl7pPr fontAlgn="base">
                        <a:spcBef>
                          <a:spcPct val="20000"/>
                        </a:spcBef>
                        <a:spcAft>
                          <a:spcPct val="0"/>
                        </a:spcAft>
                        <a:defRPr sz="800">
                          <a:solidFill>
                            <a:schemeClr val="tx1"/>
                          </a:solidFill>
                          <a:latin typeface="Verdana" panose="020B0604030504040204" pitchFamily="34" charset="0"/>
                        </a:defRPr>
                      </a:lvl7pPr>
                      <a:lvl8pPr fontAlgn="base">
                        <a:spcBef>
                          <a:spcPct val="20000"/>
                        </a:spcBef>
                        <a:spcAft>
                          <a:spcPct val="0"/>
                        </a:spcAft>
                        <a:defRPr sz="800">
                          <a:solidFill>
                            <a:schemeClr val="tx1"/>
                          </a:solidFill>
                          <a:latin typeface="Verdana" panose="020B0604030504040204" pitchFamily="34" charset="0"/>
                        </a:defRPr>
                      </a:lvl8pPr>
                      <a:lvl9pPr fontAlgn="base">
                        <a:spcBef>
                          <a:spcPct val="20000"/>
                        </a:spcBef>
                        <a:spcAft>
                          <a:spcPct val="0"/>
                        </a:spcAft>
                        <a:defRPr sz="800">
                          <a:solidFill>
                            <a:schemeClr val="tx1"/>
                          </a:solidFill>
                          <a:latin typeface="Verdana" panose="020B060403050404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en-US" sz="900" b="1" i="0" u="none" strike="noStrike" cap="none" normalizeH="0" baseline="0">
                          <a:ln>
                            <a:noFill/>
                          </a:ln>
                          <a:solidFill>
                            <a:schemeClr val="tx1"/>
                          </a:solidFill>
                          <a:effectLst/>
                          <a:latin typeface="Arial" panose="020B0604020202020204" pitchFamily="34" charset="0"/>
                        </a:rPr>
                        <a:t>Datasettype</a:t>
                      </a:r>
                      <a:endParaRPr kumimoji="0" lang="de-DE" altLang="en-US" sz="900" b="0" i="0" u="none" strike="noStrike" cap="none" normalizeH="0" baseline="0">
                        <a:ln>
                          <a:noFill/>
                        </a:ln>
                        <a:solidFill>
                          <a:schemeClr val="tx1"/>
                        </a:solidFill>
                        <a:effectLst/>
                        <a:latin typeface="Arial" panose="020B0604020202020204" pitchFamily="34" charset="0"/>
                      </a:endParaRPr>
                    </a:p>
                  </a:txBody>
                  <a:tcPr marL="36000" marR="0" marT="35993" marB="35993"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defRPr sz="900">
                          <a:solidFill>
                            <a:schemeClr val="tx1"/>
                          </a:solidFill>
                          <a:latin typeface="Verdana" panose="020B0604030504040204" pitchFamily="34" charset="0"/>
                        </a:defRPr>
                      </a:lvl1pPr>
                      <a:lvl2pPr algn="l">
                        <a:spcBef>
                          <a:spcPct val="20000"/>
                        </a:spcBef>
                        <a:defRPr sz="800">
                          <a:solidFill>
                            <a:schemeClr val="tx1"/>
                          </a:solidFill>
                          <a:latin typeface="Verdana" panose="020B0604030504040204" pitchFamily="34" charset="0"/>
                        </a:defRPr>
                      </a:lvl2pPr>
                      <a:lvl3pPr algn="l">
                        <a:spcBef>
                          <a:spcPct val="20000"/>
                        </a:spcBef>
                        <a:defRPr sz="800">
                          <a:solidFill>
                            <a:schemeClr val="tx1"/>
                          </a:solidFill>
                          <a:latin typeface="Verdana" panose="020B0604030504040204" pitchFamily="34" charset="0"/>
                        </a:defRPr>
                      </a:lvl3pPr>
                      <a:lvl4pPr algn="l">
                        <a:spcBef>
                          <a:spcPct val="20000"/>
                        </a:spcBef>
                        <a:defRPr sz="800">
                          <a:solidFill>
                            <a:schemeClr val="tx1"/>
                          </a:solidFill>
                          <a:latin typeface="Verdana" panose="020B0604030504040204" pitchFamily="34" charset="0"/>
                        </a:defRPr>
                      </a:lvl4pPr>
                      <a:lvl5pPr algn="l">
                        <a:spcBef>
                          <a:spcPct val="20000"/>
                        </a:spcBef>
                        <a:defRPr sz="800">
                          <a:solidFill>
                            <a:schemeClr val="tx1"/>
                          </a:solidFill>
                          <a:latin typeface="Verdana" panose="020B0604030504040204" pitchFamily="34" charset="0"/>
                        </a:defRPr>
                      </a:lvl5pPr>
                      <a:lvl6pPr fontAlgn="base">
                        <a:spcBef>
                          <a:spcPct val="20000"/>
                        </a:spcBef>
                        <a:spcAft>
                          <a:spcPct val="0"/>
                        </a:spcAft>
                        <a:defRPr sz="800">
                          <a:solidFill>
                            <a:schemeClr val="tx1"/>
                          </a:solidFill>
                          <a:latin typeface="Verdana" panose="020B0604030504040204" pitchFamily="34" charset="0"/>
                        </a:defRPr>
                      </a:lvl6pPr>
                      <a:lvl7pPr fontAlgn="base">
                        <a:spcBef>
                          <a:spcPct val="20000"/>
                        </a:spcBef>
                        <a:spcAft>
                          <a:spcPct val="0"/>
                        </a:spcAft>
                        <a:defRPr sz="800">
                          <a:solidFill>
                            <a:schemeClr val="tx1"/>
                          </a:solidFill>
                          <a:latin typeface="Verdana" panose="020B0604030504040204" pitchFamily="34" charset="0"/>
                        </a:defRPr>
                      </a:lvl7pPr>
                      <a:lvl8pPr fontAlgn="base">
                        <a:spcBef>
                          <a:spcPct val="20000"/>
                        </a:spcBef>
                        <a:spcAft>
                          <a:spcPct val="0"/>
                        </a:spcAft>
                        <a:defRPr sz="800">
                          <a:solidFill>
                            <a:schemeClr val="tx1"/>
                          </a:solidFill>
                          <a:latin typeface="Verdana" panose="020B0604030504040204" pitchFamily="34" charset="0"/>
                        </a:defRPr>
                      </a:lvl8pPr>
                      <a:lvl9pPr fontAlgn="base">
                        <a:spcBef>
                          <a:spcPct val="20000"/>
                        </a:spcBef>
                        <a:spcAft>
                          <a:spcPct val="0"/>
                        </a:spcAft>
                        <a:defRPr sz="800">
                          <a:solidFill>
                            <a:schemeClr val="tx1"/>
                          </a:solidFill>
                          <a:latin typeface="Verdana" panose="020B060403050404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en-US" sz="900" b="1" i="0" u="none" strike="noStrike" cap="none" normalizeH="0" baseline="0">
                          <a:ln>
                            <a:noFill/>
                          </a:ln>
                          <a:solidFill>
                            <a:schemeClr val="tx1"/>
                          </a:solidFill>
                          <a:effectLst/>
                          <a:latin typeface="Arial" panose="020B0604020202020204" pitchFamily="34" charset="0"/>
                        </a:rPr>
                        <a:t>Step Export</a:t>
                      </a:r>
                      <a:endParaRPr kumimoji="0" lang="de-DE" altLang="en-US" sz="900" b="0" i="0" u="none" strike="noStrike" cap="none" normalizeH="0" baseline="0">
                        <a:ln>
                          <a:noFill/>
                        </a:ln>
                        <a:solidFill>
                          <a:schemeClr val="tx1"/>
                        </a:solidFill>
                        <a:effectLst/>
                        <a:latin typeface="Arial" panose="020B0604020202020204" pitchFamily="34" charset="0"/>
                      </a:endParaRPr>
                    </a:p>
                  </a:txBody>
                  <a:tcPr marL="36000" marR="0" marT="35993" marB="35993"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defRPr sz="900">
                          <a:solidFill>
                            <a:schemeClr val="tx1"/>
                          </a:solidFill>
                          <a:latin typeface="Verdana" panose="020B0604030504040204" pitchFamily="34" charset="0"/>
                        </a:defRPr>
                      </a:lvl1pPr>
                      <a:lvl2pPr algn="l">
                        <a:spcBef>
                          <a:spcPct val="20000"/>
                        </a:spcBef>
                        <a:defRPr sz="800">
                          <a:solidFill>
                            <a:schemeClr val="tx1"/>
                          </a:solidFill>
                          <a:latin typeface="Verdana" panose="020B0604030504040204" pitchFamily="34" charset="0"/>
                        </a:defRPr>
                      </a:lvl2pPr>
                      <a:lvl3pPr algn="l">
                        <a:spcBef>
                          <a:spcPct val="20000"/>
                        </a:spcBef>
                        <a:defRPr sz="800">
                          <a:solidFill>
                            <a:schemeClr val="tx1"/>
                          </a:solidFill>
                          <a:latin typeface="Verdana" panose="020B0604030504040204" pitchFamily="34" charset="0"/>
                        </a:defRPr>
                      </a:lvl3pPr>
                      <a:lvl4pPr algn="l">
                        <a:spcBef>
                          <a:spcPct val="20000"/>
                        </a:spcBef>
                        <a:defRPr sz="800">
                          <a:solidFill>
                            <a:schemeClr val="tx1"/>
                          </a:solidFill>
                          <a:latin typeface="Verdana" panose="020B0604030504040204" pitchFamily="34" charset="0"/>
                        </a:defRPr>
                      </a:lvl4pPr>
                      <a:lvl5pPr algn="l">
                        <a:spcBef>
                          <a:spcPct val="20000"/>
                        </a:spcBef>
                        <a:defRPr sz="800">
                          <a:solidFill>
                            <a:schemeClr val="tx1"/>
                          </a:solidFill>
                          <a:latin typeface="Verdana" panose="020B0604030504040204" pitchFamily="34" charset="0"/>
                        </a:defRPr>
                      </a:lvl5pPr>
                      <a:lvl6pPr fontAlgn="base">
                        <a:spcBef>
                          <a:spcPct val="20000"/>
                        </a:spcBef>
                        <a:spcAft>
                          <a:spcPct val="0"/>
                        </a:spcAft>
                        <a:defRPr sz="800">
                          <a:solidFill>
                            <a:schemeClr val="tx1"/>
                          </a:solidFill>
                          <a:latin typeface="Verdana" panose="020B0604030504040204" pitchFamily="34" charset="0"/>
                        </a:defRPr>
                      </a:lvl6pPr>
                      <a:lvl7pPr fontAlgn="base">
                        <a:spcBef>
                          <a:spcPct val="20000"/>
                        </a:spcBef>
                        <a:spcAft>
                          <a:spcPct val="0"/>
                        </a:spcAft>
                        <a:defRPr sz="800">
                          <a:solidFill>
                            <a:schemeClr val="tx1"/>
                          </a:solidFill>
                          <a:latin typeface="Verdana" panose="020B0604030504040204" pitchFamily="34" charset="0"/>
                        </a:defRPr>
                      </a:lvl7pPr>
                      <a:lvl8pPr fontAlgn="base">
                        <a:spcBef>
                          <a:spcPct val="20000"/>
                        </a:spcBef>
                        <a:spcAft>
                          <a:spcPct val="0"/>
                        </a:spcAft>
                        <a:defRPr sz="800">
                          <a:solidFill>
                            <a:schemeClr val="tx1"/>
                          </a:solidFill>
                          <a:latin typeface="Verdana" panose="020B0604030504040204" pitchFamily="34" charset="0"/>
                        </a:defRPr>
                      </a:lvl8pPr>
                      <a:lvl9pPr fontAlgn="base">
                        <a:spcBef>
                          <a:spcPct val="20000"/>
                        </a:spcBef>
                        <a:spcAft>
                          <a:spcPct val="0"/>
                        </a:spcAft>
                        <a:defRPr sz="800">
                          <a:solidFill>
                            <a:schemeClr val="tx1"/>
                          </a:solidFill>
                          <a:latin typeface="Verdana" panose="020B060403050404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en-US" sz="900" b="1" i="0" u="none" strike="noStrike" cap="none" normalizeH="0" baseline="0">
                          <a:ln>
                            <a:noFill/>
                          </a:ln>
                          <a:solidFill>
                            <a:schemeClr val="tx1"/>
                          </a:solidFill>
                          <a:effectLst/>
                          <a:latin typeface="Arial" panose="020B0604020202020204" pitchFamily="34" charset="0"/>
                        </a:rPr>
                        <a:t>Parasolid Export</a:t>
                      </a:r>
                      <a:endParaRPr kumimoji="0" lang="de-DE" altLang="en-US" sz="900" b="0" i="0" u="none" strike="noStrike" cap="none" normalizeH="0" baseline="0">
                        <a:ln>
                          <a:noFill/>
                        </a:ln>
                        <a:solidFill>
                          <a:schemeClr val="tx1"/>
                        </a:solidFill>
                        <a:effectLst/>
                        <a:latin typeface="Arial" panose="020B0604020202020204" pitchFamily="34" charset="0"/>
                      </a:endParaRPr>
                    </a:p>
                  </a:txBody>
                  <a:tcPr marL="36000" marR="0" marT="35993" marB="35993"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defRPr sz="900">
                          <a:solidFill>
                            <a:schemeClr val="tx1"/>
                          </a:solidFill>
                          <a:latin typeface="Verdana" panose="020B0604030504040204" pitchFamily="34" charset="0"/>
                        </a:defRPr>
                      </a:lvl1pPr>
                      <a:lvl2pPr algn="l">
                        <a:spcBef>
                          <a:spcPct val="20000"/>
                        </a:spcBef>
                        <a:defRPr sz="800">
                          <a:solidFill>
                            <a:schemeClr val="tx1"/>
                          </a:solidFill>
                          <a:latin typeface="Verdana" panose="020B0604030504040204" pitchFamily="34" charset="0"/>
                        </a:defRPr>
                      </a:lvl2pPr>
                      <a:lvl3pPr algn="l">
                        <a:spcBef>
                          <a:spcPct val="20000"/>
                        </a:spcBef>
                        <a:defRPr sz="800">
                          <a:solidFill>
                            <a:schemeClr val="tx1"/>
                          </a:solidFill>
                          <a:latin typeface="Verdana" panose="020B0604030504040204" pitchFamily="34" charset="0"/>
                        </a:defRPr>
                      </a:lvl3pPr>
                      <a:lvl4pPr algn="l">
                        <a:spcBef>
                          <a:spcPct val="20000"/>
                        </a:spcBef>
                        <a:defRPr sz="800">
                          <a:solidFill>
                            <a:schemeClr val="tx1"/>
                          </a:solidFill>
                          <a:latin typeface="Verdana" panose="020B0604030504040204" pitchFamily="34" charset="0"/>
                        </a:defRPr>
                      </a:lvl4pPr>
                      <a:lvl5pPr algn="l">
                        <a:spcBef>
                          <a:spcPct val="20000"/>
                        </a:spcBef>
                        <a:defRPr sz="800">
                          <a:solidFill>
                            <a:schemeClr val="tx1"/>
                          </a:solidFill>
                          <a:latin typeface="Verdana" panose="020B0604030504040204" pitchFamily="34" charset="0"/>
                        </a:defRPr>
                      </a:lvl5pPr>
                      <a:lvl6pPr fontAlgn="base">
                        <a:spcBef>
                          <a:spcPct val="20000"/>
                        </a:spcBef>
                        <a:spcAft>
                          <a:spcPct val="0"/>
                        </a:spcAft>
                        <a:defRPr sz="800">
                          <a:solidFill>
                            <a:schemeClr val="tx1"/>
                          </a:solidFill>
                          <a:latin typeface="Verdana" panose="020B0604030504040204" pitchFamily="34" charset="0"/>
                        </a:defRPr>
                      </a:lvl6pPr>
                      <a:lvl7pPr fontAlgn="base">
                        <a:spcBef>
                          <a:spcPct val="20000"/>
                        </a:spcBef>
                        <a:spcAft>
                          <a:spcPct val="0"/>
                        </a:spcAft>
                        <a:defRPr sz="800">
                          <a:solidFill>
                            <a:schemeClr val="tx1"/>
                          </a:solidFill>
                          <a:latin typeface="Verdana" panose="020B0604030504040204" pitchFamily="34" charset="0"/>
                        </a:defRPr>
                      </a:lvl7pPr>
                      <a:lvl8pPr fontAlgn="base">
                        <a:spcBef>
                          <a:spcPct val="20000"/>
                        </a:spcBef>
                        <a:spcAft>
                          <a:spcPct val="0"/>
                        </a:spcAft>
                        <a:defRPr sz="800">
                          <a:solidFill>
                            <a:schemeClr val="tx1"/>
                          </a:solidFill>
                          <a:latin typeface="Verdana" panose="020B0604030504040204" pitchFamily="34" charset="0"/>
                        </a:defRPr>
                      </a:lvl8pPr>
                      <a:lvl9pPr fontAlgn="base">
                        <a:spcBef>
                          <a:spcPct val="20000"/>
                        </a:spcBef>
                        <a:spcAft>
                          <a:spcPct val="0"/>
                        </a:spcAft>
                        <a:defRPr sz="800">
                          <a:solidFill>
                            <a:schemeClr val="tx1"/>
                          </a:solidFill>
                          <a:latin typeface="Verdana" panose="020B060403050404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en-US" sz="900" b="1" i="0" u="none" strike="noStrike" cap="none" normalizeH="0" baseline="0">
                          <a:ln>
                            <a:noFill/>
                          </a:ln>
                          <a:solidFill>
                            <a:schemeClr val="tx1"/>
                          </a:solidFill>
                          <a:effectLst/>
                          <a:latin typeface="Arial" panose="020B0604020202020204" pitchFamily="34" charset="0"/>
                        </a:rPr>
                        <a:t>DXF Export </a:t>
                      </a:r>
                      <a:endParaRPr kumimoji="0" lang="de-DE" altLang="en-US" sz="900" b="0" i="0" u="none" strike="noStrike" cap="none" normalizeH="0" baseline="0">
                        <a:ln>
                          <a:noFill/>
                        </a:ln>
                        <a:solidFill>
                          <a:schemeClr val="tx1"/>
                        </a:solidFill>
                        <a:effectLst/>
                        <a:latin typeface="Arial" panose="020B0604020202020204" pitchFamily="34" charset="0"/>
                      </a:endParaRPr>
                    </a:p>
                  </a:txBody>
                  <a:tcPr marL="36000" marR="0" marT="35993" marB="35993"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defRPr sz="900">
                          <a:solidFill>
                            <a:schemeClr val="tx1"/>
                          </a:solidFill>
                          <a:latin typeface="Verdana" panose="020B0604030504040204" pitchFamily="34" charset="0"/>
                        </a:defRPr>
                      </a:lvl1pPr>
                      <a:lvl2pPr algn="l">
                        <a:spcBef>
                          <a:spcPct val="20000"/>
                        </a:spcBef>
                        <a:defRPr sz="800">
                          <a:solidFill>
                            <a:schemeClr val="tx1"/>
                          </a:solidFill>
                          <a:latin typeface="Verdana" panose="020B0604030504040204" pitchFamily="34" charset="0"/>
                        </a:defRPr>
                      </a:lvl2pPr>
                      <a:lvl3pPr algn="l">
                        <a:spcBef>
                          <a:spcPct val="20000"/>
                        </a:spcBef>
                        <a:defRPr sz="800">
                          <a:solidFill>
                            <a:schemeClr val="tx1"/>
                          </a:solidFill>
                          <a:latin typeface="Verdana" panose="020B0604030504040204" pitchFamily="34" charset="0"/>
                        </a:defRPr>
                      </a:lvl3pPr>
                      <a:lvl4pPr algn="l">
                        <a:spcBef>
                          <a:spcPct val="20000"/>
                        </a:spcBef>
                        <a:defRPr sz="800">
                          <a:solidFill>
                            <a:schemeClr val="tx1"/>
                          </a:solidFill>
                          <a:latin typeface="Verdana" panose="020B0604030504040204" pitchFamily="34" charset="0"/>
                        </a:defRPr>
                      </a:lvl4pPr>
                      <a:lvl5pPr algn="l">
                        <a:spcBef>
                          <a:spcPct val="20000"/>
                        </a:spcBef>
                        <a:defRPr sz="800">
                          <a:solidFill>
                            <a:schemeClr val="tx1"/>
                          </a:solidFill>
                          <a:latin typeface="Verdana" panose="020B0604030504040204" pitchFamily="34" charset="0"/>
                        </a:defRPr>
                      </a:lvl5pPr>
                      <a:lvl6pPr fontAlgn="base">
                        <a:spcBef>
                          <a:spcPct val="20000"/>
                        </a:spcBef>
                        <a:spcAft>
                          <a:spcPct val="0"/>
                        </a:spcAft>
                        <a:defRPr sz="800">
                          <a:solidFill>
                            <a:schemeClr val="tx1"/>
                          </a:solidFill>
                          <a:latin typeface="Verdana" panose="020B0604030504040204" pitchFamily="34" charset="0"/>
                        </a:defRPr>
                      </a:lvl6pPr>
                      <a:lvl7pPr fontAlgn="base">
                        <a:spcBef>
                          <a:spcPct val="20000"/>
                        </a:spcBef>
                        <a:spcAft>
                          <a:spcPct val="0"/>
                        </a:spcAft>
                        <a:defRPr sz="800">
                          <a:solidFill>
                            <a:schemeClr val="tx1"/>
                          </a:solidFill>
                          <a:latin typeface="Verdana" panose="020B0604030504040204" pitchFamily="34" charset="0"/>
                        </a:defRPr>
                      </a:lvl7pPr>
                      <a:lvl8pPr fontAlgn="base">
                        <a:spcBef>
                          <a:spcPct val="20000"/>
                        </a:spcBef>
                        <a:spcAft>
                          <a:spcPct val="0"/>
                        </a:spcAft>
                        <a:defRPr sz="800">
                          <a:solidFill>
                            <a:schemeClr val="tx1"/>
                          </a:solidFill>
                          <a:latin typeface="Verdana" panose="020B0604030504040204" pitchFamily="34" charset="0"/>
                        </a:defRPr>
                      </a:lvl8pPr>
                      <a:lvl9pPr fontAlgn="base">
                        <a:spcBef>
                          <a:spcPct val="20000"/>
                        </a:spcBef>
                        <a:spcAft>
                          <a:spcPct val="0"/>
                        </a:spcAft>
                        <a:defRPr sz="800">
                          <a:solidFill>
                            <a:schemeClr val="tx1"/>
                          </a:solidFill>
                          <a:latin typeface="Verdana" panose="020B060403050404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en-US" sz="900" b="1" i="0" u="none" strike="noStrike" cap="none" normalizeH="0" baseline="0">
                          <a:ln>
                            <a:noFill/>
                          </a:ln>
                          <a:solidFill>
                            <a:schemeClr val="tx1"/>
                          </a:solidFill>
                          <a:effectLst/>
                          <a:latin typeface="Arial" panose="020B0604020202020204" pitchFamily="34" charset="0"/>
                        </a:rPr>
                        <a:t>JTExport</a:t>
                      </a:r>
                    </a:p>
                  </a:txBody>
                  <a:tcPr marL="36000" marR="0" marT="35993" marB="35993"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378367045"/>
                  </a:ext>
                </a:extLst>
              </a:tr>
              <a:tr h="209117">
                <a:tc gridSpan="5">
                  <a:txBody>
                    <a:bodyPr/>
                    <a:lstStyle>
                      <a:lvl1pPr algn="l">
                        <a:spcBef>
                          <a:spcPct val="20000"/>
                        </a:spcBef>
                        <a:defRPr sz="900">
                          <a:solidFill>
                            <a:schemeClr val="tx1"/>
                          </a:solidFill>
                          <a:latin typeface="Verdana" panose="020B0604030504040204" pitchFamily="34" charset="0"/>
                        </a:defRPr>
                      </a:lvl1pPr>
                      <a:lvl2pPr algn="l">
                        <a:spcBef>
                          <a:spcPct val="20000"/>
                        </a:spcBef>
                        <a:defRPr sz="800">
                          <a:solidFill>
                            <a:schemeClr val="tx1"/>
                          </a:solidFill>
                          <a:latin typeface="Verdana" panose="020B0604030504040204" pitchFamily="34" charset="0"/>
                        </a:defRPr>
                      </a:lvl2pPr>
                      <a:lvl3pPr algn="l">
                        <a:spcBef>
                          <a:spcPct val="20000"/>
                        </a:spcBef>
                        <a:defRPr sz="800">
                          <a:solidFill>
                            <a:schemeClr val="tx1"/>
                          </a:solidFill>
                          <a:latin typeface="Verdana" panose="020B0604030504040204" pitchFamily="34" charset="0"/>
                        </a:defRPr>
                      </a:lvl3pPr>
                      <a:lvl4pPr algn="l">
                        <a:spcBef>
                          <a:spcPct val="20000"/>
                        </a:spcBef>
                        <a:defRPr sz="800">
                          <a:solidFill>
                            <a:schemeClr val="tx1"/>
                          </a:solidFill>
                          <a:latin typeface="Verdana" panose="020B0604030504040204" pitchFamily="34" charset="0"/>
                        </a:defRPr>
                      </a:lvl4pPr>
                      <a:lvl5pPr algn="l">
                        <a:spcBef>
                          <a:spcPct val="20000"/>
                        </a:spcBef>
                        <a:defRPr sz="800">
                          <a:solidFill>
                            <a:schemeClr val="tx1"/>
                          </a:solidFill>
                          <a:latin typeface="Verdana" panose="020B0604030504040204" pitchFamily="34" charset="0"/>
                        </a:defRPr>
                      </a:lvl5pPr>
                      <a:lvl6pPr fontAlgn="base">
                        <a:spcBef>
                          <a:spcPct val="20000"/>
                        </a:spcBef>
                        <a:spcAft>
                          <a:spcPct val="0"/>
                        </a:spcAft>
                        <a:defRPr sz="800">
                          <a:solidFill>
                            <a:schemeClr val="tx1"/>
                          </a:solidFill>
                          <a:latin typeface="Verdana" panose="020B0604030504040204" pitchFamily="34" charset="0"/>
                        </a:defRPr>
                      </a:lvl6pPr>
                      <a:lvl7pPr fontAlgn="base">
                        <a:spcBef>
                          <a:spcPct val="20000"/>
                        </a:spcBef>
                        <a:spcAft>
                          <a:spcPct val="0"/>
                        </a:spcAft>
                        <a:defRPr sz="800">
                          <a:solidFill>
                            <a:schemeClr val="tx1"/>
                          </a:solidFill>
                          <a:latin typeface="Verdana" panose="020B0604030504040204" pitchFamily="34" charset="0"/>
                        </a:defRPr>
                      </a:lvl7pPr>
                      <a:lvl8pPr fontAlgn="base">
                        <a:spcBef>
                          <a:spcPct val="20000"/>
                        </a:spcBef>
                        <a:spcAft>
                          <a:spcPct val="0"/>
                        </a:spcAft>
                        <a:defRPr sz="800">
                          <a:solidFill>
                            <a:schemeClr val="tx1"/>
                          </a:solidFill>
                          <a:latin typeface="Verdana" panose="020B0604030504040204" pitchFamily="34" charset="0"/>
                        </a:defRPr>
                      </a:lvl8pPr>
                      <a:lvl9pPr fontAlgn="base">
                        <a:spcBef>
                          <a:spcPct val="20000"/>
                        </a:spcBef>
                        <a:spcAft>
                          <a:spcPct val="0"/>
                        </a:spcAft>
                        <a:defRPr sz="800">
                          <a:solidFill>
                            <a:schemeClr val="tx1"/>
                          </a:solidFill>
                          <a:latin typeface="Verdana" panose="020B060403050404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en-US" sz="900" b="0" i="0" u="none" strike="noStrike" cap="none" normalizeH="0" baseline="0">
                          <a:ln>
                            <a:noFill/>
                          </a:ln>
                          <a:solidFill>
                            <a:schemeClr val="tx1"/>
                          </a:solidFill>
                          <a:effectLst/>
                          <a:latin typeface="Arial" panose="020B0604020202020204" pitchFamily="34" charset="0"/>
                        </a:rPr>
                        <a:t>Einzelteile (SP=Single Parts)</a:t>
                      </a:r>
                    </a:p>
                  </a:txBody>
                  <a:tcPr marL="36000" marR="0" marT="35993" marB="35993"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261434412"/>
                  </a:ext>
                </a:extLst>
              </a:tr>
              <a:tr h="209117">
                <a:tc>
                  <a:txBody>
                    <a:bodyPr/>
                    <a:lstStyle>
                      <a:lvl1pPr algn="l">
                        <a:spcBef>
                          <a:spcPct val="20000"/>
                        </a:spcBef>
                        <a:defRPr sz="900">
                          <a:solidFill>
                            <a:schemeClr val="tx1"/>
                          </a:solidFill>
                          <a:latin typeface="Verdana" panose="020B0604030504040204" pitchFamily="34" charset="0"/>
                        </a:defRPr>
                      </a:lvl1pPr>
                      <a:lvl2pPr algn="l">
                        <a:spcBef>
                          <a:spcPct val="20000"/>
                        </a:spcBef>
                        <a:defRPr sz="800">
                          <a:solidFill>
                            <a:schemeClr val="tx1"/>
                          </a:solidFill>
                          <a:latin typeface="Verdana" panose="020B0604030504040204" pitchFamily="34" charset="0"/>
                        </a:defRPr>
                      </a:lvl2pPr>
                      <a:lvl3pPr algn="l">
                        <a:spcBef>
                          <a:spcPct val="20000"/>
                        </a:spcBef>
                        <a:defRPr sz="800">
                          <a:solidFill>
                            <a:schemeClr val="tx1"/>
                          </a:solidFill>
                          <a:latin typeface="Verdana" panose="020B0604030504040204" pitchFamily="34" charset="0"/>
                        </a:defRPr>
                      </a:lvl3pPr>
                      <a:lvl4pPr algn="l">
                        <a:spcBef>
                          <a:spcPct val="20000"/>
                        </a:spcBef>
                        <a:defRPr sz="800">
                          <a:solidFill>
                            <a:schemeClr val="tx1"/>
                          </a:solidFill>
                          <a:latin typeface="Verdana" panose="020B0604030504040204" pitchFamily="34" charset="0"/>
                        </a:defRPr>
                      </a:lvl4pPr>
                      <a:lvl5pPr algn="l">
                        <a:spcBef>
                          <a:spcPct val="20000"/>
                        </a:spcBef>
                        <a:defRPr sz="800">
                          <a:solidFill>
                            <a:schemeClr val="tx1"/>
                          </a:solidFill>
                          <a:latin typeface="Verdana" panose="020B0604030504040204" pitchFamily="34" charset="0"/>
                        </a:defRPr>
                      </a:lvl5pPr>
                      <a:lvl6pPr fontAlgn="base">
                        <a:spcBef>
                          <a:spcPct val="20000"/>
                        </a:spcBef>
                        <a:spcAft>
                          <a:spcPct val="0"/>
                        </a:spcAft>
                        <a:defRPr sz="800">
                          <a:solidFill>
                            <a:schemeClr val="tx1"/>
                          </a:solidFill>
                          <a:latin typeface="Verdana" panose="020B0604030504040204" pitchFamily="34" charset="0"/>
                        </a:defRPr>
                      </a:lvl6pPr>
                      <a:lvl7pPr fontAlgn="base">
                        <a:spcBef>
                          <a:spcPct val="20000"/>
                        </a:spcBef>
                        <a:spcAft>
                          <a:spcPct val="0"/>
                        </a:spcAft>
                        <a:defRPr sz="800">
                          <a:solidFill>
                            <a:schemeClr val="tx1"/>
                          </a:solidFill>
                          <a:latin typeface="Verdana" panose="020B0604030504040204" pitchFamily="34" charset="0"/>
                        </a:defRPr>
                      </a:lvl7pPr>
                      <a:lvl8pPr fontAlgn="base">
                        <a:spcBef>
                          <a:spcPct val="20000"/>
                        </a:spcBef>
                        <a:spcAft>
                          <a:spcPct val="0"/>
                        </a:spcAft>
                        <a:defRPr sz="800">
                          <a:solidFill>
                            <a:schemeClr val="tx1"/>
                          </a:solidFill>
                          <a:latin typeface="Verdana" panose="020B0604030504040204" pitchFamily="34" charset="0"/>
                        </a:defRPr>
                      </a:lvl8pPr>
                      <a:lvl9pPr fontAlgn="base">
                        <a:spcBef>
                          <a:spcPct val="20000"/>
                        </a:spcBef>
                        <a:spcAft>
                          <a:spcPct val="0"/>
                        </a:spcAft>
                        <a:defRPr sz="800">
                          <a:solidFill>
                            <a:schemeClr val="tx1"/>
                          </a:solidFill>
                          <a:latin typeface="Verdana" panose="020B060403050404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en-US" sz="900" b="0" i="0" u="none" strike="noStrike" cap="none" normalizeH="0" baseline="0">
                          <a:ln>
                            <a:noFill/>
                          </a:ln>
                          <a:solidFill>
                            <a:schemeClr val="tx1"/>
                          </a:solidFill>
                          <a:effectLst/>
                          <a:latin typeface="Arial" panose="020B0604020202020204" pitchFamily="34" charset="0"/>
                        </a:rPr>
                        <a:t>UGMASTER/SP</a:t>
                      </a:r>
                    </a:p>
                  </a:txBody>
                  <a:tcPr marL="36000" marR="0" marT="35993" marB="35993"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defRPr sz="900">
                          <a:solidFill>
                            <a:schemeClr val="tx1"/>
                          </a:solidFill>
                          <a:latin typeface="Verdana" panose="020B0604030504040204" pitchFamily="34" charset="0"/>
                        </a:defRPr>
                      </a:lvl1pPr>
                      <a:lvl2pPr algn="l">
                        <a:spcBef>
                          <a:spcPct val="20000"/>
                        </a:spcBef>
                        <a:defRPr sz="800">
                          <a:solidFill>
                            <a:schemeClr val="tx1"/>
                          </a:solidFill>
                          <a:latin typeface="Verdana" panose="020B0604030504040204" pitchFamily="34" charset="0"/>
                        </a:defRPr>
                      </a:lvl2pPr>
                      <a:lvl3pPr algn="l">
                        <a:spcBef>
                          <a:spcPct val="20000"/>
                        </a:spcBef>
                        <a:defRPr sz="800">
                          <a:solidFill>
                            <a:schemeClr val="tx1"/>
                          </a:solidFill>
                          <a:latin typeface="Verdana" panose="020B0604030504040204" pitchFamily="34" charset="0"/>
                        </a:defRPr>
                      </a:lvl3pPr>
                      <a:lvl4pPr algn="l">
                        <a:spcBef>
                          <a:spcPct val="20000"/>
                        </a:spcBef>
                        <a:defRPr sz="800">
                          <a:solidFill>
                            <a:schemeClr val="tx1"/>
                          </a:solidFill>
                          <a:latin typeface="Verdana" panose="020B0604030504040204" pitchFamily="34" charset="0"/>
                        </a:defRPr>
                      </a:lvl4pPr>
                      <a:lvl5pPr algn="l">
                        <a:spcBef>
                          <a:spcPct val="20000"/>
                        </a:spcBef>
                        <a:defRPr sz="800">
                          <a:solidFill>
                            <a:schemeClr val="tx1"/>
                          </a:solidFill>
                          <a:latin typeface="Verdana" panose="020B0604030504040204" pitchFamily="34" charset="0"/>
                        </a:defRPr>
                      </a:lvl5pPr>
                      <a:lvl6pPr fontAlgn="base">
                        <a:spcBef>
                          <a:spcPct val="20000"/>
                        </a:spcBef>
                        <a:spcAft>
                          <a:spcPct val="0"/>
                        </a:spcAft>
                        <a:defRPr sz="800">
                          <a:solidFill>
                            <a:schemeClr val="tx1"/>
                          </a:solidFill>
                          <a:latin typeface="Verdana" panose="020B0604030504040204" pitchFamily="34" charset="0"/>
                        </a:defRPr>
                      </a:lvl6pPr>
                      <a:lvl7pPr fontAlgn="base">
                        <a:spcBef>
                          <a:spcPct val="20000"/>
                        </a:spcBef>
                        <a:spcAft>
                          <a:spcPct val="0"/>
                        </a:spcAft>
                        <a:defRPr sz="800">
                          <a:solidFill>
                            <a:schemeClr val="tx1"/>
                          </a:solidFill>
                          <a:latin typeface="Verdana" panose="020B0604030504040204" pitchFamily="34" charset="0"/>
                        </a:defRPr>
                      </a:lvl7pPr>
                      <a:lvl8pPr fontAlgn="base">
                        <a:spcBef>
                          <a:spcPct val="20000"/>
                        </a:spcBef>
                        <a:spcAft>
                          <a:spcPct val="0"/>
                        </a:spcAft>
                        <a:defRPr sz="800">
                          <a:solidFill>
                            <a:schemeClr val="tx1"/>
                          </a:solidFill>
                          <a:latin typeface="Verdana" panose="020B0604030504040204" pitchFamily="34" charset="0"/>
                        </a:defRPr>
                      </a:lvl8pPr>
                      <a:lvl9pPr fontAlgn="base">
                        <a:spcBef>
                          <a:spcPct val="20000"/>
                        </a:spcBef>
                        <a:spcAft>
                          <a:spcPct val="0"/>
                        </a:spcAft>
                        <a:defRPr sz="800">
                          <a:solidFill>
                            <a:schemeClr val="tx1"/>
                          </a:solidFill>
                          <a:latin typeface="Verdana" panose="020B060403050404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en-US" sz="900" b="0" i="0" u="none" strike="noStrike" cap="none" normalizeH="0" baseline="0">
                          <a:ln>
                            <a:noFill/>
                          </a:ln>
                          <a:solidFill>
                            <a:schemeClr val="tx1"/>
                          </a:solidFill>
                          <a:effectLst/>
                          <a:latin typeface="Arial" panose="020B0604020202020204" pitchFamily="34" charset="0"/>
                        </a:rPr>
                        <a:t>YES</a:t>
                      </a:r>
                    </a:p>
                  </a:txBody>
                  <a:tcPr marL="36000" marR="0" marT="35993" marB="35993"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defRPr sz="900">
                          <a:solidFill>
                            <a:schemeClr val="tx1"/>
                          </a:solidFill>
                          <a:latin typeface="Verdana" panose="020B0604030504040204" pitchFamily="34" charset="0"/>
                        </a:defRPr>
                      </a:lvl1pPr>
                      <a:lvl2pPr algn="l">
                        <a:spcBef>
                          <a:spcPct val="20000"/>
                        </a:spcBef>
                        <a:defRPr sz="800">
                          <a:solidFill>
                            <a:schemeClr val="tx1"/>
                          </a:solidFill>
                          <a:latin typeface="Verdana" panose="020B0604030504040204" pitchFamily="34" charset="0"/>
                        </a:defRPr>
                      </a:lvl2pPr>
                      <a:lvl3pPr algn="l">
                        <a:spcBef>
                          <a:spcPct val="20000"/>
                        </a:spcBef>
                        <a:defRPr sz="800">
                          <a:solidFill>
                            <a:schemeClr val="tx1"/>
                          </a:solidFill>
                          <a:latin typeface="Verdana" panose="020B0604030504040204" pitchFamily="34" charset="0"/>
                        </a:defRPr>
                      </a:lvl3pPr>
                      <a:lvl4pPr algn="l">
                        <a:spcBef>
                          <a:spcPct val="20000"/>
                        </a:spcBef>
                        <a:defRPr sz="800">
                          <a:solidFill>
                            <a:schemeClr val="tx1"/>
                          </a:solidFill>
                          <a:latin typeface="Verdana" panose="020B0604030504040204" pitchFamily="34" charset="0"/>
                        </a:defRPr>
                      </a:lvl4pPr>
                      <a:lvl5pPr algn="l">
                        <a:spcBef>
                          <a:spcPct val="20000"/>
                        </a:spcBef>
                        <a:defRPr sz="800">
                          <a:solidFill>
                            <a:schemeClr val="tx1"/>
                          </a:solidFill>
                          <a:latin typeface="Verdana" panose="020B0604030504040204" pitchFamily="34" charset="0"/>
                        </a:defRPr>
                      </a:lvl5pPr>
                      <a:lvl6pPr fontAlgn="base">
                        <a:spcBef>
                          <a:spcPct val="20000"/>
                        </a:spcBef>
                        <a:spcAft>
                          <a:spcPct val="0"/>
                        </a:spcAft>
                        <a:defRPr sz="800">
                          <a:solidFill>
                            <a:schemeClr val="tx1"/>
                          </a:solidFill>
                          <a:latin typeface="Verdana" panose="020B0604030504040204" pitchFamily="34" charset="0"/>
                        </a:defRPr>
                      </a:lvl6pPr>
                      <a:lvl7pPr fontAlgn="base">
                        <a:spcBef>
                          <a:spcPct val="20000"/>
                        </a:spcBef>
                        <a:spcAft>
                          <a:spcPct val="0"/>
                        </a:spcAft>
                        <a:defRPr sz="800">
                          <a:solidFill>
                            <a:schemeClr val="tx1"/>
                          </a:solidFill>
                          <a:latin typeface="Verdana" panose="020B0604030504040204" pitchFamily="34" charset="0"/>
                        </a:defRPr>
                      </a:lvl7pPr>
                      <a:lvl8pPr fontAlgn="base">
                        <a:spcBef>
                          <a:spcPct val="20000"/>
                        </a:spcBef>
                        <a:spcAft>
                          <a:spcPct val="0"/>
                        </a:spcAft>
                        <a:defRPr sz="800">
                          <a:solidFill>
                            <a:schemeClr val="tx1"/>
                          </a:solidFill>
                          <a:latin typeface="Verdana" panose="020B0604030504040204" pitchFamily="34" charset="0"/>
                        </a:defRPr>
                      </a:lvl8pPr>
                      <a:lvl9pPr fontAlgn="base">
                        <a:spcBef>
                          <a:spcPct val="20000"/>
                        </a:spcBef>
                        <a:spcAft>
                          <a:spcPct val="0"/>
                        </a:spcAft>
                        <a:defRPr sz="800">
                          <a:solidFill>
                            <a:schemeClr val="tx1"/>
                          </a:solidFill>
                          <a:latin typeface="Verdana" panose="020B060403050404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en-US" sz="900" b="0" i="0" u="none" strike="noStrike" cap="none" normalizeH="0" baseline="0">
                          <a:ln>
                            <a:noFill/>
                          </a:ln>
                          <a:solidFill>
                            <a:schemeClr val="tx1"/>
                          </a:solidFill>
                          <a:effectLst/>
                          <a:latin typeface="Arial" panose="020B0604020202020204" pitchFamily="34" charset="0"/>
                        </a:rPr>
                        <a:t>YES</a:t>
                      </a:r>
                    </a:p>
                  </a:txBody>
                  <a:tcPr marL="36000" marR="0" marT="35993" marB="35993"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defRPr sz="900">
                          <a:solidFill>
                            <a:schemeClr val="tx1"/>
                          </a:solidFill>
                          <a:latin typeface="Verdana" panose="020B0604030504040204" pitchFamily="34" charset="0"/>
                        </a:defRPr>
                      </a:lvl1pPr>
                      <a:lvl2pPr algn="l">
                        <a:spcBef>
                          <a:spcPct val="20000"/>
                        </a:spcBef>
                        <a:defRPr sz="800">
                          <a:solidFill>
                            <a:schemeClr val="tx1"/>
                          </a:solidFill>
                          <a:latin typeface="Verdana" panose="020B0604030504040204" pitchFamily="34" charset="0"/>
                        </a:defRPr>
                      </a:lvl2pPr>
                      <a:lvl3pPr algn="l">
                        <a:spcBef>
                          <a:spcPct val="20000"/>
                        </a:spcBef>
                        <a:defRPr sz="800">
                          <a:solidFill>
                            <a:schemeClr val="tx1"/>
                          </a:solidFill>
                          <a:latin typeface="Verdana" panose="020B0604030504040204" pitchFamily="34" charset="0"/>
                        </a:defRPr>
                      </a:lvl3pPr>
                      <a:lvl4pPr algn="l">
                        <a:spcBef>
                          <a:spcPct val="20000"/>
                        </a:spcBef>
                        <a:defRPr sz="800">
                          <a:solidFill>
                            <a:schemeClr val="tx1"/>
                          </a:solidFill>
                          <a:latin typeface="Verdana" panose="020B0604030504040204" pitchFamily="34" charset="0"/>
                        </a:defRPr>
                      </a:lvl4pPr>
                      <a:lvl5pPr algn="l">
                        <a:spcBef>
                          <a:spcPct val="20000"/>
                        </a:spcBef>
                        <a:defRPr sz="800">
                          <a:solidFill>
                            <a:schemeClr val="tx1"/>
                          </a:solidFill>
                          <a:latin typeface="Verdana" panose="020B0604030504040204" pitchFamily="34" charset="0"/>
                        </a:defRPr>
                      </a:lvl5pPr>
                      <a:lvl6pPr fontAlgn="base">
                        <a:spcBef>
                          <a:spcPct val="20000"/>
                        </a:spcBef>
                        <a:spcAft>
                          <a:spcPct val="0"/>
                        </a:spcAft>
                        <a:defRPr sz="800">
                          <a:solidFill>
                            <a:schemeClr val="tx1"/>
                          </a:solidFill>
                          <a:latin typeface="Verdana" panose="020B0604030504040204" pitchFamily="34" charset="0"/>
                        </a:defRPr>
                      </a:lvl6pPr>
                      <a:lvl7pPr fontAlgn="base">
                        <a:spcBef>
                          <a:spcPct val="20000"/>
                        </a:spcBef>
                        <a:spcAft>
                          <a:spcPct val="0"/>
                        </a:spcAft>
                        <a:defRPr sz="800">
                          <a:solidFill>
                            <a:schemeClr val="tx1"/>
                          </a:solidFill>
                          <a:latin typeface="Verdana" panose="020B0604030504040204" pitchFamily="34" charset="0"/>
                        </a:defRPr>
                      </a:lvl7pPr>
                      <a:lvl8pPr fontAlgn="base">
                        <a:spcBef>
                          <a:spcPct val="20000"/>
                        </a:spcBef>
                        <a:spcAft>
                          <a:spcPct val="0"/>
                        </a:spcAft>
                        <a:defRPr sz="800">
                          <a:solidFill>
                            <a:schemeClr val="tx1"/>
                          </a:solidFill>
                          <a:latin typeface="Verdana" panose="020B0604030504040204" pitchFamily="34" charset="0"/>
                        </a:defRPr>
                      </a:lvl8pPr>
                      <a:lvl9pPr fontAlgn="base">
                        <a:spcBef>
                          <a:spcPct val="20000"/>
                        </a:spcBef>
                        <a:spcAft>
                          <a:spcPct val="0"/>
                        </a:spcAft>
                        <a:defRPr sz="800">
                          <a:solidFill>
                            <a:schemeClr val="tx1"/>
                          </a:solidFill>
                          <a:latin typeface="Verdana" panose="020B060403050404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en-US" sz="900" b="0" i="0" u="none" strike="noStrike" cap="none" normalizeH="0" baseline="0">
                          <a:ln>
                            <a:noFill/>
                          </a:ln>
                          <a:solidFill>
                            <a:schemeClr val="tx1"/>
                          </a:solidFill>
                          <a:effectLst/>
                          <a:latin typeface="Arial" panose="020B0604020202020204" pitchFamily="34" charset="0"/>
                        </a:rPr>
                        <a:t>NO</a:t>
                      </a:r>
                    </a:p>
                  </a:txBody>
                  <a:tcPr marL="36000" marR="0" marT="35993" marB="35993"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defRPr sz="900">
                          <a:solidFill>
                            <a:schemeClr val="tx1"/>
                          </a:solidFill>
                          <a:latin typeface="Verdana" panose="020B0604030504040204" pitchFamily="34" charset="0"/>
                        </a:defRPr>
                      </a:lvl1pPr>
                      <a:lvl2pPr algn="l">
                        <a:spcBef>
                          <a:spcPct val="20000"/>
                        </a:spcBef>
                        <a:defRPr sz="800">
                          <a:solidFill>
                            <a:schemeClr val="tx1"/>
                          </a:solidFill>
                          <a:latin typeface="Verdana" panose="020B0604030504040204" pitchFamily="34" charset="0"/>
                        </a:defRPr>
                      </a:lvl2pPr>
                      <a:lvl3pPr algn="l">
                        <a:spcBef>
                          <a:spcPct val="20000"/>
                        </a:spcBef>
                        <a:defRPr sz="800">
                          <a:solidFill>
                            <a:schemeClr val="tx1"/>
                          </a:solidFill>
                          <a:latin typeface="Verdana" panose="020B0604030504040204" pitchFamily="34" charset="0"/>
                        </a:defRPr>
                      </a:lvl3pPr>
                      <a:lvl4pPr algn="l">
                        <a:spcBef>
                          <a:spcPct val="20000"/>
                        </a:spcBef>
                        <a:defRPr sz="800">
                          <a:solidFill>
                            <a:schemeClr val="tx1"/>
                          </a:solidFill>
                          <a:latin typeface="Verdana" panose="020B0604030504040204" pitchFamily="34" charset="0"/>
                        </a:defRPr>
                      </a:lvl4pPr>
                      <a:lvl5pPr algn="l">
                        <a:spcBef>
                          <a:spcPct val="20000"/>
                        </a:spcBef>
                        <a:defRPr sz="800">
                          <a:solidFill>
                            <a:schemeClr val="tx1"/>
                          </a:solidFill>
                          <a:latin typeface="Verdana" panose="020B0604030504040204" pitchFamily="34" charset="0"/>
                        </a:defRPr>
                      </a:lvl5pPr>
                      <a:lvl6pPr fontAlgn="base">
                        <a:spcBef>
                          <a:spcPct val="20000"/>
                        </a:spcBef>
                        <a:spcAft>
                          <a:spcPct val="0"/>
                        </a:spcAft>
                        <a:defRPr sz="800">
                          <a:solidFill>
                            <a:schemeClr val="tx1"/>
                          </a:solidFill>
                          <a:latin typeface="Verdana" panose="020B0604030504040204" pitchFamily="34" charset="0"/>
                        </a:defRPr>
                      </a:lvl6pPr>
                      <a:lvl7pPr fontAlgn="base">
                        <a:spcBef>
                          <a:spcPct val="20000"/>
                        </a:spcBef>
                        <a:spcAft>
                          <a:spcPct val="0"/>
                        </a:spcAft>
                        <a:defRPr sz="800">
                          <a:solidFill>
                            <a:schemeClr val="tx1"/>
                          </a:solidFill>
                          <a:latin typeface="Verdana" panose="020B0604030504040204" pitchFamily="34" charset="0"/>
                        </a:defRPr>
                      </a:lvl7pPr>
                      <a:lvl8pPr fontAlgn="base">
                        <a:spcBef>
                          <a:spcPct val="20000"/>
                        </a:spcBef>
                        <a:spcAft>
                          <a:spcPct val="0"/>
                        </a:spcAft>
                        <a:defRPr sz="800">
                          <a:solidFill>
                            <a:schemeClr val="tx1"/>
                          </a:solidFill>
                          <a:latin typeface="Verdana" panose="020B0604030504040204" pitchFamily="34" charset="0"/>
                        </a:defRPr>
                      </a:lvl8pPr>
                      <a:lvl9pPr fontAlgn="base">
                        <a:spcBef>
                          <a:spcPct val="20000"/>
                        </a:spcBef>
                        <a:spcAft>
                          <a:spcPct val="0"/>
                        </a:spcAft>
                        <a:defRPr sz="800">
                          <a:solidFill>
                            <a:schemeClr val="tx1"/>
                          </a:solidFill>
                          <a:latin typeface="Verdana" panose="020B060403050404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en-US" sz="900" b="0" i="0" u="none" strike="noStrike" cap="none" normalizeH="0" baseline="0">
                        <a:ln>
                          <a:noFill/>
                        </a:ln>
                        <a:solidFill>
                          <a:schemeClr val="tx1"/>
                        </a:solidFill>
                        <a:effectLst/>
                        <a:latin typeface="Arial" panose="020B0604020202020204" pitchFamily="34" charset="0"/>
                      </a:endParaRPr>
                    </a:p>
                  </a:txBody>
                  <a:tcPr marL="36000" marR="0" marT="35993" marB="35993"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3026423026"/>
                  </a:ext>
                </a:extLst>
              </a:tr>
              <a:tr h="223792">
                <a:tc>
                  <a:txBody>
                    <a:bodyPr/>
                    <a:lstStyle>
                      <a:lvl1pPr algn="l">
                        <a:spcBef>
                          <a:spcPct val="20000"/>
                        </a:spcBef>
                        <a:defRPr sz="900">
                          <a:solidFill>
                            <a:schemeClr val="tx1"/>
                          </a:solidFill>
                          <a:latin typeface="Verdana" panose="020B0604030504040204" pitchFamily="34" charset="0"/>
                        </a:defRPr>
                      </a:lvl1pPr>
                      <a:lvl2pPr algn="l">
                        <a:spcBef>
                          <a:spcPct val="20000"/>
                        </a:spcBef>
                        <a:defRPr sz="800">
                          <a:solidFill>
                            <a:schemeClr val="tx1"/>
                          </a:solidFill>
                          <a:latin typeface="Verdana" panose="020B0604030504040204" pitchFamily="34" charset="0"/>
                        </a:defRPr>
                      </a:lvl2pPr>
                      <a:lvl3pPr algn="l">
                        <a:spcBef>
                          <a:spcPct val="20000"/>
                        </a:spcBef>
                        <a:defRPr sz="800">
                          <a:solidFill>
                            <a:schemeClr val="tx1"/>
                          </a:solidFill>
                          <a:latin typeface="Verdana" panose="020B0604030504040204" pitchFamily="34" charset="0"/>
                        </a:defRPr>
                      </a:lvl3pPr>
                      <a:lvl4pPr algn="l">
                        <a:spcBef>
                          <a:spcPct val="20000"/>
                        </a:spcBef>
                        <a:defRPr sz="800">
                          <a:solidFill>
                            <a:schemeClr val="tx1"/>
                          </a:solidFill>
                          <a:latin typeface="Verdana" panose="020B0604030504040204" pitchFamily="34" charset="0"/>
                        </a:defRPr>
                      </a:lvl4pPr>
                      <a:lvl5pPr algn="l">
                        <a:spcBef>
                          <a:spcPct val="20000"/>
                        </a:spcBef>
                        <a:defRPr sz="800">
                          <a:solidFill>
                            <a:schemeClr val="tx1"/>
                          </a:solidFill>
                          <a:latin typeface="Verdana" panose="020B0604030504040204" pitchFamily="34" charset="0"/>
                        </a:defRPr>
                      </a:lvl5pPr>
                      <a:lvl6pPr fontAlgn="base">
                        <a:spcBef>
                          <a:spcPct val="20000"/>
                        </a:spcBef>
                        <a:spcAft>
                          <a:spcPct val="0"/>
                        </a:spcAft>
                        <a:defRPr sz="800">
                          <a:solidFill>
                            <a:schemeClr val="tx1"/>
                          </a:solidFill>
                          <a:latin typeface="Verdana" panose="020B0604030504040204" pitchFamily="34" charset="0"/>
                        </a:defRPr>
                      </a:lvl6pPr>
                      <a:lvl7pPr fontAlgn="base">
                        <a:spcBef>
                          <a:spcPct val="20000"/>
                        </a:spcBef>
                        <a:spcAft>
                          <a:spcPct val="0"/>
                        </a:spcAft>
                        <a:defRPr sz="800">
                          <a:solidFill>
                            <a:schemeClr val="tx1"/>
                          </a:solidFill>
                          <a:latin typeface="Verdana" panose="020B0604030504040204" pitchFamily="34" charset="0"/>
                        </a:defRPr>
                      </a:lvl7pPr>
                      <a:lvl8pPr fontAlgn="base">
                        <a:spcBef>
                          <a:spcPct val="20000"/>
                        </a:spcBef>
                        <a:spcAft>
                          <a:spcPct val="0"/>
                        </a:spcAft>
                        <a:defRPr sz="800">
                          <a:solidFill>
                            <a:schemeClr val="tx1"/>
                          </a:solidFill>
                          <a:latin typeface="Verdana" panose="020B0604030504040204" pitchFamily="34" charset="0"/>
                        </a:defRPr>
                      </a:lvl8pPr>
                      <a:lvl9pPr fontAlgn="base">
                        <a:spcBef>
                          <a:spcPct val="20000"/>
                        </a:spcBef>
                        <a:spcAft>
                          <a:spcPct val="0"/>
                        </a:spcAft>
                        <a:defRPr sz="800">
                          <a:solidFill>
                            <a:schemeClr val="tx1"/>
                          </a:solidFill>
                          <a:latin typeface="Verdana" panose="020B060403050404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en-US" sz="900" b="0" i="0" u="none" strike="noStrike" cap="none" normalizeH="0" baseline="0">
                          <a:ln>
                            <a:noFill/>
                          </a:ln>
                          <a:solidFill>
                            <a:schemeClr val="tx1"/>
                          </a:solidFill>
                          <a:effectLst/>
                          <a:latin typeface="Arial" panose="020B0604020202020204" pitchFamily="34" charset="0"/>
                        </a:rPr>
                        <a:t>UGALTREP/SP</a:t>
                      </a:r>
                    </a:p>
                  </a:txBody>
                  <a:tcPr marL="36000" marR="0" marT="35993" marB="35993"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defRPr sz="900">
                          <a:solidFill>
                            <a:schemeClr val="tx1"/>
                          </a:solidFill>
                          <a:latin typeface="Verdana" panose="020B0604030504040204" pitchFamily="34" charset="0"/>
                        </a:defRPr>
                      </a:lvl1pPr>
                      <a:lvl2pPr algn="l">
                        <a:spcBef>
                          <a:spcPct val="20000"/>
                        </a:spcBef>
                        <a:defRPr sz="800">
                          <a:solidFill>
                            <a:schemeClr val="tx1"/>
                          </a:solidFill>
                          <a:latin typeface="Verdana" panose="020B0604030504040204" pitchFamily="34" charset="0"/>
                        </a:defRPr>
                      </a:lvl2pPr>
                      <a:lvl3pPr algn="l">
                        <a:spcBef>
                          <a:spcPct val="20000"/>
                        </a:spcBef>
                        <a:defRPr sz="800">
                          <a:solidFill>
                            <a:schemeClr val="tx1"/>
                          </a:solidFill>
                          <a:latin typeface="Verdana" panose="020B0604030504040204" pitchFamily="34" charset="0"/>
                        </a:defRPr>
                      </a:lvl3pPr>
                      <a:lvl4pPr algn="l">
                        <a:spcBef>
                          <a:spcPct val="20000"/>
                        </a:spcBef>
                        <a:defRPr sz="800">
                          <a:solidFill>
                            <a:schemeClr val="tx1"/>
                          </a:solidFill>
                          <a:latin typeface="Verdana" panose="020B0604030504040204" pitchFamily="34" charset="0"/>
                        </a:defRPr>
                      </a:lvl4pPr>
                      <a:lvl5pPr algn="l">
                        <a:spcBef>
                          <a:spcPct val="20000"/>
                        </a:spcBef>
                        <a:defRPr sz="800">
                          <a:solidFill>
                            <a:schemeClr val="tx1"/>
                          </a:solidFill>
                          <a:latin typeface="Verdana" panose="020B0604030504040204" pitchFamily="34" charset="0"/>
                        </a:defRPr>
                      </a:lvl5pPr>
                      <a:lvl6pPr fontAlgn="base">
                        <a:spcBef>
                          <a:spcPct val="20000"/>
                        </a:spcBef>
                        <a:spcAft>
                          <a:spcPct val="0"/>
                        </a:spcAft>
                        <a:defRPr sz="800">
                          <a:solidFill>
                            <a:schemeClr val="tx1"/>
                          </a:solidFill>
                          <a:latin typeface="Verdana" panose="020B0604030504040204" pitchFamily="34" charset="0"/>
                        </a:defRPr>
                      </a:lvl6pPr>
                      <a:lvl7pPr fontAlgn="base">
                        <a:spcBef>
                          <a:spcPct val="20000"/>
                        </a:spcBef>
                        <a:spcAft>
                          <a:spcPct val="0"/>
                        </a:spcAft>
                        <a:defRPr sz="800">
                          <a:solidFill>
                            <a:schemeClr val="tx1"/>
                          </a:solidFill>
                          <a:latin typeface="Verdana" panose="020B0604030504040204" pitchFamily="34" charset="0"/>
                        </a:defRPr>
                      </a:lvl7pPr>
                      <a:lvl8pPr fontAlgn="base">
                        <a:spcBef>
                          <a:spcPct val="20000"/>
                        </a:spcBef>
                        <a:spcAft>
                          <a:spcPct val="0"/>
                        </a:spcAft>
                        <a:defRPr sz="800">
                          <a:solidFill>
                            <a:schemeClr val="tx1"/>
                          </a:solidFill>
                          <a:latin typeface="Verdana" panose="020B0604030504040204" pitchFamily="34" charset="0"/>
                        </a:defRPr>
                      </a:lvl8pPr>
                      <a:lvl9pPr fontAlgn="base">
                        <a:spcBef>
                          <a:spcPct val="20000"/>
                        </a:spcBef>
                        <a:spcAft>
                          <a:spcPct val="0"/>
                        </a:spcAft>
                        <a:defRPr sz="800">
                          <a:solidFill>
                            <a:schemeClr val="tx1"/>
                          </a:solidFill>
                          <a:latin typeface="Verdana" panose="020B060403050404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en-US" sz="900" b="0" i="0" u="none" strike="noStrike" cap="none" normalizeH="0" baseline="0">
                          <a:ln>
                            <a:noFill/>
                          </a:ln>
                          <a:solidFill>
                            <a:schemeClr val="tx1"/>
                          </a:solidFill>
                          <a:effectLst/>
                          <a:latin typeface="Arial" panose="020B0604020202020204" pitchFamily="34" charset="0"/>
                        </a:rPr>
                        <a:t>YES</a:t>
                      </a:r>
                    </a:p>
                  </a:txBody>
                  <a:tcPr marL="36000" marR="0" marT="35993" marB="35993"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defRPr sz="900">
                          <a:solidFill>
                            <a:schemeClr val="tx1"/>
                          </a:solidFill>
                          <a:latin typeface="Verdana" panose="020B0604030504040204" pitchFamily="34" charset="0"/>
                        </a:defRPr>
                      </a:lvl1pPr>
                      <a:lvl2pPr algn="l">
                        <a:spcBef>
                          <a:spcPct val="20000"/>
                        </a:spcBef>
                        <a:defRPr sz="800">
                          <a:solidFill>
                            <a:schemeClr val="tx1"/>
                          </a:solidFill>
                          <a:latin typeface="Verdana" panose="020B0604030504040204" pitchFamily="34" charset="0"/>
                        </a:defRPr>
                      </a:lvl2pPr>
                      <a:lvl3pPr algn="l">
                        <a:spcBef>
                          <a:spcPct val="20000"/>
                        </a:spcBef>
                        <a:defRPr sz="800">
                          <a:solidFill>
                            <a:schemeClr val="tx1"/>
                          </a:solidFill>
                          <a:latin typeface="Verdana" panose="020B0604030504040204" pitchFamily="34" charset="0"/>
                        </a:defRPr>
                      </a:lvl3pPr>
                      <a:lvl4pPr algn="l">
                        <a:spcBef>
                          <a:spcPct val="20000"/>
                        </a:spcBef>
                        <a:defRPr sz="800">
                          <a:solidFill>
                            <a:schemeClr val="tx1"/>
                          </a:solidFill>
                          <a:latin typeface="Verdana" panose="020B0604030504040204" pitchFamily="34" charset="0"/>
                        </a:defRPr>
                      </a:lvl4pPr>
                      <a:lvl5pPr algn="l">
                        <a:spcBef>
                          <a:spcPct val="20000"/>
                        </a:spcBef>
                        <a:defRPr sz="800">
                          <a:solidFill>
                            <a:schemeClr val="tx1"/>
                          </a:solidFill>
                          <a:latin typeface="Verdana" panose="020B0604030504040204" pitchFamily="34" charset="0"/>
                        </a:defRPr>
                      </a:lvl5pPr>
                      <a:lvl6pPr fontAlgn="base">
                        <a:spcBef>
                          <a:spcPct val="20000"/>
                        </a:spcBef>
                        <a:spcAft>
                          <a:spcPct val="0"/>
                        </a:spcAft>
                        <a:defRPr sz="800">
                          <a:solidFill>
                            <a:schemeClr val="tx1"/>
                          </a:solidFill>
                          <a:latin typeface="Verdana" panose="020B0604030504040204" pitchFamily="34" charset="0"/>
                        </a:defRPr>
                      </a:lvl6pPr>
                      <a:lvl7pPr fontAlgn="base">
                        <a:spcBef>
                          <a:spcPct val="20000"/>
                        </a:spcBef>
                        <a:spcAft>
                          <a:spcPct val="0"/>
                        </a:spcAft>
                        <a:defRPr sz="800">
                          <a:solidFill>
                            <a:schemeClr val="tx1"/>
                          </a:solidFill>
                          <a:latin typeface="Verdana" panose="020B0604030504040204" pitchFamily="34" charset="0"/>
                        </a:defRPr>
                      </a:lvl7pPr>
                      <a:lvl8pPr fontAlgn="base">
                        <a:spcBef>
                          <a:spcPct val="20000"/>
                        </a:spcBef>
                        <a:spcAft>
                          <a:spcPct val="0"/>
                        </a:spcAft>
                        <a:defRPr sz="800">
                          <a:solidFill>
                            <a:schemeClr val="tx1"/>
                          </a:solidFill>
                          <a:latin typeface="Verdana" panose="020B0604030504040204" pitchFamily="34" charset="0"/>
                        </a:defRPr>
                      </a:lvl8pPr>
                      <a:lvl9pPr fontAlgn="base">
                        <a:spcBef>
                          <a:spcPct val="20000"/>
                        </a:spcBef>
                        <a:spcAft>
                          <a:spcPct val="0"/>
                        </a:spcAft>
                        <a:defRPr sz="800">
                          <a:solidFill>
                            <a:schemeClr val="tx1"/>
                          </a:solidFill>
                          <a:latin typeface="Verdana" panose="020B060403050404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en-US" sz="900" b="0" i="0" u="none" strike="noStrike" cap="none" normalizeH="0" baseline="0">
                          <a:ln>
                            <a:noFill/>
                          </a:ln>
                          <a:solidFill>
                            <a:schemeClr val="tx1"/>
                          </a:solidFill>
                          <a:effectLst/>
                          <a:latin typeface="Arial" panose="020B0604020202020204" pitchFamily="34" charset="0"/>
                        </a:rPr>
                        <a:t>YES</a:t>
                      </a:r>
                    </a:p>
                  </a:txBody>
                  <a:tcPr marL="36000" marR="0" marT="35993" marB="35993"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defRPr sz="900">
                          <a:solidFill>
                            <a:schemeClr val="tx1"/>
                          </a:solidFill>
                          <a:latin typeface="Verdana" panose="020B0604030504040204" pitchFamily="34" charset="0"/>
                        </a:defRPr>
                      </a:lvl1pPr>
                      <a:lvl2pPr algn="l">
                        <a:spcBef>
                          <a:spcPct val="20000"/>
                        </a:spcBef>
                        <a:defRPr sz="800">
                          <a:solidFill>
                            <a:schemeClr val="tx1"/>
                          </a:solidFill>
                          <a:latin typeface="Verdana" panose="020B0604030504040204" pitchFamily="34" charset="0"/>
                        </a:defRPr>
                      </a:lvl2pPr>
                      <a:lvl3pPr algn="l">
                        <a:spcBef>
                          <a:spcPct val="20000"/>
                        </a:spcBef>
                        <a:defRPr sz="800">
                          <a:solidFill>
                            <a:schemeClr val="tx1"/>
                          </a:solidFill>
                          <a:latin typeface="Verdana" panose="020B0604030504040204" pitchFamily="34" charset="0"/>
                        </a:defRPr>
                      </a:lvl3pPr>
                      <a:lvl4pPr algn="l">
                        <a:spcBef>
                          <a:spcPct val="20000"/>
                        </a:spcBef>
                        <a:defRPr sz="800">
                          <a:solidFill>
                            <a:schemeClr val="tx1"/>
                          </a:solidFill>
                          <a:latin typeface="Verdana" panose="020B0604030504040204" pitchFamily="34" charset="0"/>
                        </a:defRPr>
                      </a:lvl4pPr>
                      <a:lvl5pPr algn="l">
                        <a:spcBef>
                          <a:spcPct val="20000"/>
                        </a:spcBef>
                        <a:defRPr sz="800">
                          <a:solidFill>
                            <a:schemeClr val="tx1"/>
                          </a:solidFill>
                          <a:latin typeface="Verdana" panose="020B0604030504040204" pitchFamily="34" charset="0"/>
                        </a:defRPr>
                      </a:lvl5pPr>
                      <a:lvl6pPr fontAlgn="base">
                        <a:spcBef>
                          <a:spcPct val="20000"/>
                        </a:spcBef>
                        <a:spcAft>
                          <a:spcPct val="0"/>
                        </a:spcAft>
                        <a:defRPr sz="800">
                          <a:solidFill>
                            <a:schemeClr val="tx1"/>
                          </a:solidFill>
                          <a:latin typeface="Verdana" panose="020B0604030504040204" pitchFamily="34" charset="0"/>
                        </a:defRPr>
                      </a:lvl6pPr>
                      <a:lvl7pPr fontAlgn="base">
                        <a:spcBef>
                          <a:spcPct val="20000"/>
                        </a:spcBef>
                        <a:spcAft>
                          <a:spcPct val="0"/>
                        </a:spcAft>
                        <a:defRPr sz="800">
                          <a:solidFill>
                            <a:schemeClr val="tx1"/>
                          </a:solidFill>
                          <a:latin typeface="Verdana" panose="020B0604030504040204" pitchFamily="34" charset="0"/>
                        </a:defRPr>
                      </a:lvl7pPr>
                      <a:lvl8pPr fontAlgn="base">
                        <a:spcBef>
                          <a:spcPct val="20000"/>
                        </a:spcBef>
                        <a:spcAft>
                          <a:spcPct val="0"/>
                        </a:spcAft>
                        <a:defRPr sz="800">
                          <a:solidFill>
                            <a:schemeClr val="tx1"/>
                          </a:solidFill>
                          <a:latin typeface="Verdana" panose="020B0604030504040204" pitchFamily="34" charset="0"/>
                        </a:defRPr>
                      </a:lvl8pPr>
                      <a:lvl9pPr fontAlgn="base">
                        <a:spcBef>
                          <a:spcPct val="20000"/>
                        </a:spcBef>
                        <a:spcAft>
                          <a:spcPct val="0"/>
                        </a:spcAft>
                        <a:defRPr sz="800">
                          <a:solidFill>
                            <a:schemeClr val="tx1"/>
                          </a:solidFill>
                          <a:latin typeface="Verdana" panose="020B060403050404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en-US" sz="900" b="0" i="0" u="none" strike="noStrike" cap="none" normalizeH="0" baseline="0">
                          <a:ln>
                            <a:noFill/>
                          </a:ln>
                          <a:solidFill>
                            <a:schemeClr val="tx1"/>
                          </a:solidFill>
                          <a:effectLst/>
                          <a:latin typeface="Arial" panose="020B0604020202020204" pitchFamily="34" charset="0"/>
                        </a:rPr>
                        <a:t>NO</a:t>
                      </a:r>
                    </a:p>
                  </a:txBody>
                  <a:tcPr marL="36000" marR="0" marT="35993" marB="35993"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defRPr sz="900">
                          <a:solidFill>
                            <a:schemeClr val="tx1"/>
                          </a:solidFill>
                          <a:latin typeface="Verdana" panose="020B0604030504040204" pitchFamily="34" charset="0"/>
                        </a:defRPr>
                      </a:lvl1pPr>
                      <a:lvl2pPr algn="l">
                        <a:spcBef>
                          <a:spcPct val="20000"/>
                        </a:spcBef>
                        <a:defRPr sz="800">
                          <a:solidFill>
                            <a:schemeClr val="tx1"/>
                          </a:solidFill>
                          <a:latin typeface="Verdana" panose="020B0604030504040204" pitchFamily="34" charset="0"/>
                        </a:defRPr>
                      </a:lvl2pPr>
                      <a:lvl3pPr algn="l">
                        <a:spcBef>
                          <a:spcPct val="20000"/>
                        </a:spcBef>
                        <a:defRPr sz="800">
                          <a:solidFill>
                            <a:schemeClr val="tx1"/>
                          </a:solidFill>
                          <a:latin typeface="Verdana" panose="020B0604030504040204" pitchFamily="34" charset="0"/>
                        </a:defRPr>
                      </a:lvl3pPr>
                      <a:lvl4pPr algn="l">
                        <a:spcBef>
                          <a:spcPct val="20000"/>
                        </a:spcBef>
                        <a:defRPr sz="800">
                          <a:solidFill>
                            <a:schemeClr val="tx1"/>
                          </a:solidFill>
                          <a:latin typeface="Verdana" panose="020B0604030504040204" pitchFamily="34" charset="0"/>
                        </a:defRPr>
                      </a:lvl4pPr>
                      <a:lvl5pPr algn="l">
                        <a:spcBef>
                          <a:spcPct val="20000"/>
                        </a:spcBef>
                        <a:defRPr sz="800">
                          <a:solidFill>
                            <a:schemeClr val="tx1"/>
                          </a:solidFill>
                          <a:latin typeface="Verdana" panose="020B0604030504040204" pitchFamily="34" charset="0"/>
                        </a:defRPr>
                      </a:lvl5pPr>
                      <a:lvl6pPr fontAlgn="base">
                        <a:spcBef>
                          <a:spcPct val="20000"/>
                        </a:spcBef>
                        <a:spcAft>
                          <a:spcPct val="0"/>
                        </a:spcAft>
                        <a:defRPr sz="800">
                          <a:solidFill>
                            <a:schemeClr val="tx1"/>
                          </a:solidFill>
                          <a:latin typeface="Verdana" panose="020B0604030504040204" pitchFamily="34" charset="0"/>
                        </a:defRPr>
                      </a:lvl6pPr>
                      <a:lvl7pPr fontAlgn="base">
                        <a:spcBef>
                          <a:spcPct val="20000"/>
                        </a:spcBef>
                        <a:spcAft>
                          <a:spcPct val="0"/>
                        </a:spcAft>
                        <a:defRPr sz="800">
                          <a:solidFill>
                            <a:schemeClr val="tx1"/>
                          </a:solidFill>
                          <a:latin typeface="Verdana" panose="020B0604030504040204" pitchFamily="34" charset="0"/>
                        </a:defRPr>
                      </a:lvl7pPr>
                      <a:lvl8pPr fontAlgn="base">
                        <a:spcBef>
                          <a:spcPct val="20000"/>
                        </a:spcBef>
                        <a:spcAft>
                          <a:spcPct val="0"/>
                        </a:spcAft>
                        <a:defRPr sz="800">
                          <a:solidFill>
                            <a:schemeClr val="tx1"/>
                          </a:solidFill>
                          <a:latin typeface="Verdana" panose="020B0604030504040204" pitchFamily="34" charset="0"/>
                        </a:defRPr>
                      </a:lvl8pPr>
                      <a:lvl9pPr fontAlgn="base">
                        <a:spcBef>
                          <a:spcPct val="20000"/>
                        </a:spcBef>
                        <a:spcAft>
                          <a:spcPct val="0"/>
                        </a:spcAft>
                        <a:defRPr sz="800">
                          <a:solidFill>
                            <a:schemeClr val="tx1"/>
                          </a:solidFill>
                          <a:latin typeface="Verdana" panose="020B060403050404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en-US" sz="900" b="0" i="0" u="none" strike="noStrike" cap="none" normalizeH="0" baseline="0">
                        <a:ln>
                          <a:noFill/>
                        </a:ln>
                        <a:solidFill>
                          <a:schemeClr val="tx1"/>
                        </a:solidFill>
                        <a:effectLst/>
                        <a:latin typeface="Arial" panose="020B0604020202020204" pitchFamily="34" charset="0"/>
                      </a:endParaRPr>
                    </a:p>
                  </a:txBody>
                  <a:tcPr marL="36000" marR="0" marT="35993" marB="35993"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2725214126"/>
                  </a:ext>
                </a:extLst>
              </a:tr>
              <a:tr h="223792">
                <a:tc>
                  <a:txBody>
                    <a:bodyPr/>
                    <a:lstStyle>
                      <a:lvl1pPr algn="l">
                        <a:spcBef>
                          <a:spcPct val="20000"/>
                        </a:spcBef>
                        <a:defRPr sz="900">
                          <a:solidFill>
                            <a:schemeClr val="tx1"/>
                          </a:solidFill>
                          <a:latin typeface="Verdana" panose="020B0604030504040204" pitchFamily="34" charset="0"/>
                        </a:defRPr>
                      </a:lvl1pPr>
                      <a:lvl2pPr algn="l">
                        <a:spcBef>
                          <a:spcPct val="20000"/>
                        </a:spcBef>
                        <a:defRPr sz="800">
                          <a:solidFill>
                            <a:schemeClr val="tx1"/>
                          </a:solidFill>
                          <a:latin typeface="Verdana" panose="020B0604030504040204" pitchFamily="34" charset="0"/>
                        </a:defRPr>
                      </a:lvl2pPr>
                      <a:lvl3pPr algn="l">
                        <a:spcBef>
                          <a:spcPct val="20000"/>
                        </a:spcBef>
                        <a:defRPr sz="800">
                          <a:solidFill>
                            <a:schemeClr val="tx1"/>
                          </a:solidFill>
                          <a:latin typeface="Verdana" panose="020B0604030504040204" pitchFamily="34" charset="0"/>
                        </a:defRPr>
                      </a:lvl3pPr>
                      <a:lvl4pPr algn="l">
                        <a:spcBef>
                          <a:spcPct val="20000"/>
                        </a:spcBef>
                        <a:defRPr sz="800">
                          <a:solidFill>
                            <a:schemeClr val="tx1"/>
                          </a:solidFill>
                          <a:latin typeface="Verdana" panose="020B0604030504040204" pitchFamily="34" charset="0"/>
                        </a:defRPr>
                      </a:lvl4pPr>
                      <a:lvl5pPr algn="l">
                        <a:spcBef>
                          <a:spcPct val="20000"/>
                        </a:spcBef>
                        <a:defRPr sz="800">
                          <a:solidFill>
                            <a:schemeClr val="tx1"/>
                          </a:solidFill>
                          <a:latin typeface="Verdana" panose="020B0604030504040204" pitchFamily="34" charset="0"/>
                        </a:defRPr>
                      </a:lvl5pPr>
                      <a:lvl6pPr fontAlgn="base">
                        <a:spcBef>
                          <a:spcPct val="20000"/>
                        </a:spcBef>
                        <a:spcAft>
                          <a:spcPct val="0"/>
                        </a:spcAft>
                        <a:defRPr sz="800">
                          <a:solidFill>
                            <a:schemeClr val="tx1"/>
                          </a:solidFill>
                          <a:latin typeface="Verdana" panose="020B0604030504040204" pitchFamily="34" charset="0"/>
                        </a:defRPr>
                      </a:lvl6pPr>
                      <a:lvl7pPr fontAlgn="base">
                        <a:spcBef>
                          <a:spcPct val="20000"/>
                        </a:spcBef>
                        <a:spcAft>
                          <a:spcPct val="0"/>
                        </a:spcAft>
                        <a:defRPr sz="800">
                          <a:solidFill>
                            <a:schemeClr val="tx1"/>
                          </a:solidFill>
                          <a:latin typeface="Verdana" panose="020B0604030504040204" pitchFamily="34" charset="0"/>
                        </a:defRPr>
                      </a:lvl7pPr>
                      <a:lvl8pPr fontAlgn="base">
                        <a:spcBef>
                          <a:spcPct val="20000"/>
                        </a:spcBef>
                        <a:spcAft>
                          <a:spcPct val="0"/>
                        </a:spcAft>
                        <a:defRPr sz="800">
                          <a:solidFill>
                            <a:schemeClr val="tx1"/>
                          </a:solidFill>
                          <a:latin typeface="Verdana" panose="020B0604030504040204" pitchFamily="34" charset="0"/>
                        </a:defRPr>
                      </a:lvl8pPr>
                      <a:lvl9pPr fontAlgn="base">
                        <a:spcBef>
                          <a:spcPct val="20000"/>
                        </a:spcBef>
                        <a:spcAft>
                          <a:spcPct val="0"/>
                        </a:spcAft>
                        <a:defRPr sz="800">
                          <a:solidFill>
                            <a:schemeClr val="tx1"/>
                          </a:solidFill>
                          <a:latin typeface="Verdana" panose="020B060403050404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de-DE" altLang="en-US" sz="900" b="0" i="0" u="none" strike="noStrike" cap="none" normalizeH="0" baseline="0">
                          <a:ln>
                            <a:noFill/>
                          </a:ln>
                          <a:solidFill>
                            <a:schemeClr val="tx1"/>
                          </a:solidFill>
                          <a:effectLst/>
                          <a:latin typeface="Verdana" panose="020B0604030504040204" pitchFamily="34" charset="0"/>
                        </a:rPr>
                        <a:t>UGPART/SP </a:t>
                      </a:r>
                    </a:p>
                  </a:txBody>
                  <a:tcPr marL="36000" marR="0" marT="35993" marB="35993"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defRPr sz="900">
                          <a:solidFill>
                            <a:schemeClr val="tx1"/>
                          </a:solidFill>
                          <a:latin typeface="Verdana" panose="020B0604030504040204" pitchFamily="34" charset="0"/>
                        </a:defRPr>
                      </a:lvl1pPr>
                      <a:lvl2pPr algn="l">
                        <a:spcBef>
                          <a:spcPct val="20000"/>
                        </a:spcBef>
                        <a:defRPr sz="800">
                          <a:solidFill>
                            <a:schemeClr val="tx1"/>
                          </a:solidFill>
                          <a:latin typeface="Verdana" panose="020B0604030504040204" pitchFamily="34" charset="0"/>
                        </a:defRPr>
                      </a:lvl2pPr>
                      <a:lvl3pPr algn="l">
                        <a:spcBef>
                          <a:spcPct val="20000"/>
                        </a:spcBef>
                        <a:defRPr sz="800">
                          <a:solidFill>
                            <a:schemeClr val="tx1"/>
                          </a:solidFill>
                          <a:latin typeface="Verdana" panose="020B0604030504040204" pitchFamily="34" charset="0"/>
                        </a:defRPr>
                      </a:lvl3pPr>
                      <a:lvl4pPr algn="l">
                        <a:spcBef>
                          <a:spcPct val="20000"/>
                        </a:spcBef>
                        <a:defRPr sz="800">
                          <a:solidFill>
                            <a:schemeClr val="tx1"/>
                          </a:solidFill>
                          <a:latin typeface="Verdana" panose="020B0604030504040204" pitchFamily="34" charset="0"/>
                        </a:defRPr>
                      </a:lvl4pPr>
                      <a:lvl5pPr algn="l">
                        <a:spcBef>
                          <a:spcPct val="20000"/>
                        </a:spcBef>
                        <a:defRPr sz="800">
                          <a:solidFill>
                            <a:schemeClr val="tx1"/>
                          </a:solidFill>
                          <a:latin typeface="Verdana" panose="020B0604030504040204" pitchFamily="34" charset="0"/>
                        </a:defRPr>
                      </a:lvl5pPr>
                      <a:lvl6pPr fontAlgn="base">
                        <a:spcBef>
                          <a:spcPct val="20000"/>
                        </a:spcBef>
                        <a:spcAft>
                          <a:spcPct val="0"/>
                        </a:spcAft>
                        <a:defRPr sz="800">
                          <a:solidFill>
                            <a:schemeClr val="tx1"/>
                          </a:solidFill>
                          <a:latin typeface="Verdana" panose="020B0604030504040204" pitchFamily="34" charset="0"/>
                        </a:defRPr>
                      </a:lvl6pPr>
                      <a:lvl7pPr fontAlgn="base">
                        <a:spcBef>
                          <a:spcPct val="20000"/>
                        </a:spcBef>
                        <a:spcAft>
                          <a:spcPct val="0"/>
                        </a:spcAft>
                        <a:defRPr sz="800">
                          <a:solidFill>
                            <a:schemeClr val="tx1"/>
                          </a:solidFill>
                          <a:latin typeface="Verdana" panose="020B0604030504040204" pitchFamily="34" charset="0"/>
                        </a:defRPr>
                      </a:lvl7pPr>
                      <a:lvl8pPr fontAlgn="base">
                        <a:spcBef>
                          <a:spcPct val="20000"/>
                        </a:spcBef>
                        <a:spcAft>
                          <a:spcPct val="0"/>
                        </a:spcAft>
                        <a:defRPr sz="800">
                          <a:solidFill>
                            <a:schemeClr val="tx1"/>
                          </a:solidFill>
                          <a:latin typeface="Verdana" panose="020B0604030504040204" pitchFamily="34" charset="0"/>
                        </a:defRPr>
                      </a:lvl8pPr>
                      <a:lvl9pPr fontAlgn="base">
                        <a:spcBef>
                          <a:spcPct val="20000"/>
                        </a:spcBef>
                        <a:spcAft>
                          <a:spcPct val="0"/>
                        </a:spcAft>
                        <a:defRPr sz="800">
                          <a:solidFill>
                            <a:schemeClr val="tx1"/>
                          </a:solidFill>
                          <a:latin typeface="Verdana" panose="020B060403050404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en-US" sz="900" b="0" i="0" u="none" strike="noStrike" cap="none" normalizeH="0" baseline="0">
                          <a:ln>
                            <a:noFill/>
                          </a:ln>
                          <a:solidFill>
                            <a:schemeClr val="tx1"/>
                          </a:solidFill>
                          <a:effectLst/>
                          <a:latin typeface="Arial" panose="020B0604020202020204" pitchFamily="34" charset="0"/>
                        </a:rPr>
                        <a:t>NO?</a:t>
                      </a:r>
                    </a:p>
                  </a:txBody>
                  <a:tcPr marL="36000" marR="0" marT="35993" marB="35993"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defRPr sz="900">
                          <a:solidFill>
                            <a:schemeClr val="tx1"/>
                          </a:solidFill>
                          <a:latin typeface="Verdana" panose="020B0604030504040204" pitchFamily="34" charset="0"/>
                        </a:defRPr>
                      </a:lvl1pPr>
                      <a:lvl2pPr algn="l">
                        <a:spcBef>
                          <a:spcPct val="20000"/>
                        </a:spcBef>
                        <a:defRPr sz="800">
                          <a:solidFill>
                            <a:schemeClr val="tx1"/>
                          </a:solidFill>
                          <a:latin typeface="Verdana" panose="020B0604030504040204" pitchFamily="34" charset="0"/>
                        </a:defRPr>
                      </a:lvl2pPr>
                      <a:lvl3pPr algn="l">
                        <a:spcBef>
                          <a:spcPct val="20000"/>
                        </a:spcBef>
                        <a:defRPr sz="800">
                          <a:solidFill>
                            <a:schemeClr val="tx1"/>
                          </a:solidFill>
                          <a:latin typeface="Verdana" panose="020B0604030504040204" pitchFamily="34" charset="0"/>
                        </a:defRPr>
                      </a:lvl3pPr>
                      <a:lvl4pPr algn="l">
                        <a:spcBef>
                          <a:spcPct val="20000"/>
                        </a:spcBef>
                        <a:defRPr sz="800">
                          <a:solidFill>
                            <a:schemeClr val="tx1"/>
                          </a:solidFill>
                          <a:latin typeface="Verdana" panose="020B0604030504040204" pitchFamily="34" charset="0"/>
                        </a:defRPr>
                      </a:lvl4pPr>
                      <a:lvl5pPr algn="l">
                        <a:spcBef>
                          <a:spcPct val="20000"/>
                        </a:spcBef>
                        <a:defRPr sz="800">
                          <a:solidFill>
                            <a:schemeClr val="tx1"/>
                          </a:solidFill>
                          <a:latin typeface="Verdana" panose="020B0604030504040204" pitchFamily="34" charset="0"/>
                        </a:defRPr>
                      </a:lvl5pPr>
                      <a:lvl6pPr fontAlgn="base">
                        <a:spcBef>
                          <a:spcPct val="20000"/>
                        </a:spcBef>
                        <a:spcAft>
                          <a:spcPct val="0"/>
                        </a:spcAft>
                        <a:defRPr sz="800">
                          <a:solidFill>
                            <a:schemeClr val="tx1"/>
                          </a:solidFill>
                          <a:latin typeface="Verdana" panose="020B0604030504040204" pitchFamily="34" charset="0"/>
                        </a:defRPr>
                      </a:lvl6pPr>
                      <a:lvl7pPr fontAlgn="base">
                        <a:spcBef>
                          <a:spcPct val="20000"/>
                        </a:spcBef>
                        <a:spcAft>
                          <a:spcPct val="0"/>
                        </a:spcAft>
                        <a:defRPr sz="800">
                          <a:solidFill>
                            <a:schemeClr val="tx1"/>
                          </a:solidFill>
                          <a:latin typeface="Verdana" panose="020B0604030504040204" pitchFamily="34" charset="0"/>
                        </a:defRPr>
                      </a:lvl7pPr>
                      <a:lvl8pPr fontAlgn="base">
                        <a:spcBef>
                          <a:spcPct val="20000"/>
                        </a:spcBef>
                        <a:spcAft>
                          <a:spcPct val="0"/>
                        </a:spcAft>
                        <a:defRPr sz="800">
                          <a:solidFill>
                            <a:schemeClr val="tx1"/>
                          </a:solidFill>
                          <a:latin typeface="Verdana" panose="020B0604030504040204" pitchFamily="34" charset="0"/>
                        </a:defRPr>
                      </a:lvl8pPr>
                      <a:lvl9pPr fontAlgn="base">
                        <a:spcBef>
                          <a:spcPct val="20000"/>
                        </a:spcBef>
                        <a:spcAft>
                          <a:spcPct val="0"/>
                        </a:spcAft>
                        <a:defRPr sz="800">
                          <a:solidFill>
                            <a:schemeClr val="tx1"/>
                          </a:solidFill>
                          <a:latin typeface="Verdana" panose="020B060403050404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en-US" sz="900" b="0" i="0" u="none" strike="noStrike" cap="none" normalizeH="0" baseline="0">
                          <a:ln>
                            <a:noFill/>
                          </a:ln>
                          <a:solidFill>
                            <a:schemeClr val="tx1"/>
                          </a:solidFill>
                          <a:effectLst/>
                          <a:latin typeface="Arial" panose="020B0604020202020204" pitchFamily="34" charset="0"/>
                        </a:rPr>
                        <a:t>NO</a:t>
                      </a:r>
                    </a:p>
                  </a:txBody>
                  <a:tcPr marL="36000" marR="0" marT="35993" marB="35993"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defRPr sz="900">
                          <a:solidFill>
                            <a:schemeClr val="tx1"/>
                          </a:solidFill>
                          <a:latin typeface="Verdana" panose="020B0604030504040204" pitchFamily="34" charset="0"/>
                        </a:defRPr>
                      </a:lvl1pPr>
                      <a:lvl2pPr algn="l">
                        <a:spcBef>
                          <a:spcPct val="20000"/>
                        </a:spcBef>
                        <a:defRPr sz="800">
                          <a:solidFill>
                            <a:schemeClr val="tx1"/>
                          </a:solidFill>
                          <a:latin typeface="Verdana" panose="020B0604030504040204" pitchFamily="34" charset="0"/>
                        </a:defRPr>
                      </a:lvl2pPr>
                      <a:lvl3pPr algn="l">
                        <a:spcBef>
                          <a:spcPct val="20000"/>
                        </a:spcBef>
                        <a:defRPr sz="800">
                          <a:solidFill>
                            <a:schemeClr val="tx1"/>
                          </a:solidFill>
                          <a:latin typeface="Verdana" panose="020B0604030504040204" pitchFamily="34" charset="0"/>
                        </a:defRPr>
                      </a:lvl3pPr>
                      <a:lvl4pPr algn="l">
                        <a:spcBef>
                          <a:spcPct val="20000"/>
                        </a:spcBef>
                        <a:defRPr sz="800">
                          <a:solidFill>
                            <a:schemeClr val="tx1"/>
                          </a:solidFill>
                          <a:latin typeface="Verdana" panose="020B0604030504040204" pitchFamily="34" charset="0"/>
                        </a:defRPr>
                      </a:lvl4pPr>
                      <a:lvl5pPr algn="l">
                        <a:spcBef>
                          <a:spcPct val="20000"/>
                        </a:spcBef>
                        <a:defRPr sz="800">
                          <a:solidFill>
                            <a:schemeClr val="tx1"/>
                          </a:solidFill>
                          <a:latin typeface="Verdana" panose="020B0604030504040204" pitchFamily="34" charset="0"/>
                        </a:defRPr>
                      </a:lvl5pPr>
                      <a:lvl6pPr fontAlgn="base">
                        <a:spcBef>
                          <a:spcPct val="20000"/>
                        </a:spcBef>
                        <a:spcAft>
                          <a:spcPct val="0"/>
                        </a:spcAft>
                        <a:defRPr sz="800">
                          <a:solidFill>
                            <a:schemeClr val="tx1"/>
                          </a:solidFill>
                          <a:latin typeface="Verdana" panose="020B0604030504040204" pitchFamily="34" charset="0"/>
                        </a:defRPr>
                      </a:lvl6pPr>
                      <a:lvl7pPr fontAlgn="base">
                        <a:spcBef>
                          <a:spcPct val="20000"/>
                        </a:spcBef>
                        <a:spcAft>
                          <a:spcPct val="0"/>
                        </a:spcAft>
                        <a:defRPr sz="800">
                          <a:solidFill>
                            <a:schemeClr val="tx1"/>
                          </a:solidFill>
                          <a:latin typeface="Verdana" panose="020B0604030504040204" pitchFamily="34" charset="0"/>
                        </a:defRPr>
                      </a:lvl7pPr>
                      <a:lvl8pPr fontAlgn="base">
                        <a:spcBef>
                          <a:spcPct val="20000"/>
                        </a:spcBef>
                        <a:spcAft>
                          <a:spcPct val="0"/>
                        </a:spcAft>
                        <a:defRPr sz="800">
                          <a:solidFill>
                            <a:schemeClr val="tx1"/>
                          </a:solidFill>
                          <a:latin typeface="Verdana" panose="020B0604030504040204" pitchFamily="34" charset="0"/>
                        </a:defRPr>
                      </a:lvl8pPr>
                      <a:lvl9pPr fontAlgn="base">
                        <a:spcBef>
                          <a:spcPct val="20000"/>
                        </a:spcBef>
                        <a:spcAft>
                          <a:spcPct val="0"/>
                        </a:spcAft>
                        <a:defRPr sz="800">
                          <a:solidFill>
                            <a:schemeClr val="tx1"/>
                          </a:solidFill>
                          <a:latin typeface="Verdana" panose="020B060403050404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en-US" sz="900" b="0" i="0" u="none" strike="noStrike" cap="none" normalizeH="0" baseline="0">
                          <a:ln>
                            <a:noFill/>
                          </a:ln>
                          <a:solidFill>
                            <a:schemeClr val="tx1"/>
                          </a:solidFill>
                          <a:effectLst/>
                          <a:latin typeface="Arial" panose="020B0604020202020204" pitchFamily="34" charset="0"/>
                        </a:rPr>
                        <a:t>YES</a:t>
                      </a:r>
                    </a:p>
                  </a:txBody>
                  <a:tcPr marL="36000" marR="0" marT="35993" marB="35993"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defRPr sz="900">
                          <a:solidFill>
                            <a:schemeClr val="tx1"/>
                          </a:solidFill>
                          <a:latin typeface="Verdana" panose="020B0604030504040204" pitchFamily="34" charset="0"/>
                        </a:defRPr>
                      </a:lvl1pPr>
                      <a:lvl2pPr algn="l">
                        <a:spcBef>
                          <a:spcPct val="20000"/>
                        </a:spcBef>
                        <a:defRPr sz="800">
                          <a:solidFill>
                            <a:schemeClr val="tx1"/>
                          </a:solidFill>
                          <a:latin typeface="Verdana" panose="020B0604030504040204" pitchFamily="34" charset="0"/>
                        </a:defRPr>
                      </a:lvl2pPr>
                      <a:lvl3pPr algn="l">
                        <a:spcBef>
                          <a:spcPct val="20000"/>
                        </a:spcBef>
                        <a:defRPr sz="800">
                          <a:solidFill>
                            <a:schemeClr val="tx1"/>
                          </a:solidFill>
                          <a:latin typeface="Verdana" panose="020B0604030504040204" pitchFamily="34" charset="0"/>
                        </a:defRPr>
                      </a:lvl3pPr>
                      <a:lvl4pPr algn="l">
                        <a:spcBef>
                          <a:spcPct val="20000"/>
                        </a:spcBef>
                        <a:defRPr sz="800">
                          <a:solidFill>
                            <a:schemeClr val="tx1"/>
                          </a:solidFill>
                          <a:latin typeface="Verdana" panose="020B0604030504040204" pitchFamily="34" charset="0"/>
                        </a:defRPr>
                      </a:lvl4pPr>
                      <a:lvl5pPr algn="l">
                        <a:spcBef>
                          <a:spcPct val="20000"/>
                        </a:spcBef>
                        <a:defRPr sz="800">
                          <a:solidFill>
                            <a:schemeClr val="tx1"/>
                          </a:solidFill>
                          <a:latin typeface="Verdana" panose="020B0604030504040204" pitchFamily="34" charset="0"/>
                        </a:defRPr>
                      </a:lvl5pPr>
                      <a:lvl6pPr fontAlgn="base">
                        <a:spcBef>
                          <a:spcPct val="20000"/>
                        </a:spcBef>
                        <a:spcAft>
                          <a:spcPct val="0"/>
                        </a:spcAft>
                        <a:defRPr sz="800">
                          <a:solidFill>
                            <a:schemeClr val="tx1"/>
                          </a:solidFill>
                          <a:latin typeface="Verdana" panose="020B0604030504040204" pitchFamily="34" charset="0"/>
                        </a:defRPr>
                      </a:lvl6pPr>
                      <a:lvl7pPr fontAlgn="base">
                        <a:spcBef>
                          <a:spcPct val="20000"/>
                        </a:spcBef>
                        <a:spcAft>
                          <a:spcPct val="0"/>
                        </a:spcAft>
                        <a:defRPr sz="800">
                          <a:solidFill>
                            <a:schemeClr val="tx1"/>
                          </a:solidFill>
                          <a:latin typeface="Verdana" panose="020B0604030504040204" pitchFamily="34" charset="0"/>
                        </a:defRPr>
                      </a:lvl7pPr>
                      <a:lvl8pPr fontAlgn="base">
                        <a:spcBef>
                          <a:spcPct val="20000"/>
                        </a:spcBef>
                        <a:spcAft>
                          <a:spcPct val="0"/>
                        </a:spcAft>
                        <a:defRPr sz="800">
                          <a:solidFill>
                            <a:schemeClr val="tx1"/>
                          </a:solidFill>
                          <a:latin typeface="Verdana" panose="020B0604030504040204" pitchFamily="34" charset="0"/>
                        </a:defRPr>
                      </a:lvl8pPr>
                      <a:lvl9pPr fontAlgn="base">
                        <a:spcBef>
                          <a:spcPct val="20000"/>
                        </a:spcBef>
                        <a:spcAft>
                          <a:spcPct val="0"/>
                        </a:spcAft>
                        <a:defRPr sz="800">
                          <a:solidFill>
                            <a:schemeClr val="tx1"/>
                          </a:solidFill>
                          <a:latin typeface="Verdana" panose="020B060403050404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en-US" sz="900" b="0" i="0" u="none" strike="noStrike" cap="none" normalizeH="0" baseline="0">
                        <a:ln>
                          <a:noFill/>
                        </a:ln>
                        <a:solidFill>
                          <a:schemeClr val="tx1"/>
                        </a:solidFill>
                        <a:effectLst/>
                        <a:latin typeface="Arial" panose="020B0604020202020204" pitchFamily="34" charset="0"/>
                      </a:endParaRPr>
                    </a:p>
                  </a:txBody>
                  <a:tcPr marL="36000" marR="0" marT="35993" marB="35993"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238413231"/>
                  </a:ext>
                </a:extLst>
              </a:tr>
              <a:tr h="209117">
                <a:tc gridSpan="5">
                  <a:txBody>
                    <a:bodyPr/>
                    <a:lstStyle>
                      <a:lvl1pPr algn="l">
                        <a:spcBef>
                          <a:spcPct val="20000"/>
                        </a:spcBef>
                        <a:defRPr sz="900">
                          <a:solidFill>
                            <a:schemeClr val="tx1"/>
                          </a:solidFill>
                          <a:latin typeface="Verdana" panose="020B0604030504040204" pitchFamily="34" charset="0"/>
                        </a:defRPr>
                      </a:lvl1pPr>
                      <a:lvl2pPr algn="l">
                        <a:spcBef>
                          <a:spcPct val="20000"/>
                        </a:spcBef>
                        <a:defRPr sz="800">
                          <a:solidFill>
                            <a:schemeClr val="tx1"/>
                          </a:solidFill>
                          <a:latin typeface="Verdana" panose="020B0604030504040204" pitchFamily="34" charset="0"/>
                        </a:defRPr>
                      </a:lvl2pPr>
                      <a:lvl3pPr algn="l">
                        <a:spcBef>
                          <a:spcPct val="20000"/>
                        </a:spcBef>
                        <a:defRPr sz="800">
                          <a:solidFill>
                            <a:schemeClr val="tx1"/>
                          </a:solidFill>
                          <a:latin typeface="Verdana" panose="020B0604030504040204" pitchFamily="34" charset="0"/>
                        </a:defRPr>
                      </a:lvl3pPr>
                      <a:lvl4pPr algn="l">
                        <a:spcBef>
                          <a:spcPct val="20000"/>
                        </a:spcBef>
                        <a:defRPr sz="800">
                          <a:solidFill>
                            <a:schemeClr val="tx1"/>
                          </a:solidFill>
                          <a:latin typeface="Verdana" panose="020B0604030504040204" pitchFamily="34" charset="0"/>
                        </a:defRPr>
                      </a:lvl4pPr>
                      <a:lvl5pPr algn="l">
                        <a:spcBef>
                          <a:spcPct val="20000"/>
                        </a:spcBef>
                        <a:defRPr sz="800">
                          <a:solidFill>
                            <a:schemeClr val="tx1"/>
                          </a:solidFill>
                          <a:latin typeface="Verdana" panose="020B0604030504040204" pitchFamily="34" charset="0"/>
                        </a:defRPr>
                      </a:lvl5pPr>
                      <a:lvl6pPr fontAlgn="base">
                        <a:spcBef>
                          <a:spcPct val="20000"/>
                        </a:spcBef>
                        <a:spcAft>
                          <a:spcPct val="0"/>
                        </a:spcAft>
                        <a:defRPr sz="800">
                          <a:solidFill>
                            <a:schemeClr val="tx1"/>
                          </a:solidFill>
                          <a:latin typeface="Verdana" panose="020B0604030504040204" pitchFamily="34" charset="0"/>
                        </a:defRPr>
                      </a:lvl6pPr>
                      <a:lvl7pPr fontAlgn="base">
                        <a:spcBef>
                          <a:spcPct val="20000"/>
                        </a:spcBef>
                        <a:spcAft>
                          <a:spcPct val="0"/>
                        </a:spcAft>
                        <a:defRPr sz="800">
                          <a:solidFill>
                            <a:schemeClr val="tx1"/>
                          </a:solidFill>
                          <a:latin typeface="Verdana" panose="020B0604030504040204" pitchFamily="34" charset="0"/>
                        </a:defRPr>
                      </a:lvl7pPr>
                      <a:lvl8pPr fontAlgn="base">
                        <a:spcBef>
                          <a:spcPct val="20000"/>
                        </a:spcBef>
                        <a:spcAft>
                          <a:spcPct val="0"/>
                        </a:spcAft>
                        <a:defRPr sz="800">
                          <a:solidFill>
                            <a:schemeClr val="tx1"/>
                          </a:solidFill>
                          <a:latin typeface="Verdana" panose="020B0604030504040204" pitchFamily="34" charset="0"/>
                        </a:defRPr>
                      </a:lvl8pPr>
                      <a:lvl9pPr fontAlgn="base">
                        <a:spcBef>
                          <a:spcPct val="20000"/>
                        </a:spcBef>
                        <a:spcAft>
                          <a:spcPct val="0"/>
                        </a:spcAft>
                        <a:defRPr sz="800">
                          <a:solidFill>
                            <a:schemeClr val="tx1"/>
                          </a:solidFill>
                          <a:latin typeface="Verdana" panose="020B060403050404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en-US" sz="900" b="0" i="0" u="none" strike="noStrike" cap="none" normalizeH="0" baseline="0">
                          <a:ln>
                            <a:noFill/>
                          </a:ln>
                          <a:solidFill>
                            <a:schemeClr val="tx1"/>
                          </a:solidFill>
                          <a:effectLst/>
                          <a:latin typeface="Arial" panose="020B0604020202020204" pitchFamily="34" charset="0"/>
                        </a:rPr>
                        <a:t>Baugruppen (AP=Assembly Parts)</a:t>
                      </a:r>
                    </a:p>
                  </a:txBody>
                  <a:tcPr marL="36000" marR="0" marT="35993" marB="35993"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988044752"/>
                  </a:ext>
                </a:extLst>
              </a:tr>
              <a:tr h="209117">
                <a:tc>
                  <a:txBody>
                    <a:bodyPr/>
                    <a:lstStyle>
                      <a:lvl1pPr algn="l">
                        <a:spcBef>
                          <a:spcPct val="20000"/>
                        </a:spcBef>
                        <a:defRPr sz="900">
                          <a:solidFill>
                            <a:schemeClr val="tx1"/>
                          </a:solidFill>
                          <a:latin typeface="Verdana" panose="020B0604030504040204" pitchFamily="34" charset="0"/>
                        </a:defRPr>
                      </a:lvl1pPr>
                      <a:lvl2pPr algn="l">
                        <a:spcBef>
                          <a:spcPct val="20000"/>
                        </a:spcBef>
                        <a:defRPr sz="800">
                          <a:solidFill>
                            <a:schemeClr val="tx1"/>
                          </a:solidFill>
                          <a:latin typeface="Verdana" panose="020B0604030504040204" pitchFamily="34" charset="0"/>
                        </a:defRPr>
                      </a:lvl2pPr>
                      <a:lvl3pPr algn="l">
                        <a:spcBef>
                          <a:spcPct val="20000"/>
                        </a:spcBef>
                        <a:defRPr sz="800">
                          <a:solidFill>
                            <a:schemeClr val="tx1"/>
                          </a:solidFill>
                          <a:latin typeface="Verdana" panose="020B0604030504040204" pitchFamily="34" charset="0"/>
                        </a:defRPr>
                      </a:lvl3pPr>
                      <a:lvl4pPr algn="l">
                        <a:spcBef>
                          <a:spcPct val="20000"/>
                        </a:spcBef>
                        <a:defRPr sz="800">
                          <a:solidFill>
                            <a:schemeClr val="tx1"/>
                          </a:solidFill>
                          <a:latin typeface="Verdana" panose="020B0604030504040204" pitchFamily="34" charset="0"/>
                        </a:defRPr>
                      </a:lvl4pPr>
                      <a:lvl5pPr algn="l">
                        <a:spcBef>
                          <a:spcPct val="20000"/>
                        </a:spcBef>
                        <a:defRPr sz="800">
                          <a:solidFill>
                            <a:schemeClr val="tx1"/>
                          </a:solidFill>
                          <a:latin typeface="Verdana" panose="020B0604030504040204" pitchFamily="34" charset="0"/>
                        </a:defRPr>
                      </a:lvl5pPr>
                      <a:lvl6pPr fontAlgn="base">
                        <a:spcBef>
                          <a:spcPct val="20000"/>
                        </a:spcBef>
                        <a:spcAft>
                          <a:spcPct val="0"/>
                        </a:spcAft>
                        <a:defRPr sz="800">
                          <a:solidFill>
                            <a:schemeClr val="tx1"/>
                          </a:solidFill>
                          <a:latin typeface="Verdana" panose="020B0604030504040204" pitchFamily="34" charset="0"/>
                        </a:defRPr>
                      </a:lvl6pPr>
                      <a:lvl7pPr fontAlgn="base">
                        <a:spcBef>
                          <a:spcPct val="20000"/>
                        </a:spcBef>
                        <a:spcAft>
                          <a:spcPct val="0"/>
                        </a:spcAft>
                        <a:defRPr sz="800">
                          <a:solidFill>
                            <a:schemeClr val="tx1"/>
                          </a:solidFill>
                          <a:latin typeface="Verdana" panose="020B0604030504040204" pitchFamily="34" charset="0"/>
                        </a:defRPr>
                      </a:lvl7pPr>
                      <a:lvl8pPr fontAlgn="base">
                        <a:spcBef>
                          <a:spcPct val="20000"/>
                        </a:spcBef>
                        <a:spcAft>
                          <a:spcPct val="0"/>
                        </a:spcAft>
                        <a:defRPr sz="800">
                          <a:solidFill>
                            <a:schemeClr val="tx1"/>
                          </a:solidFill>
                          <a:latin typeface="Verdana" panose="020B0604030504040204" pitchFamily="34" charset="0"/>
                        </a:defRPr>
                      </a:lvl8pPr>
                      <a:lvl9pPr fontAlgn="base">
                        <a:spcBef>
                          <a:spcPct val="20000"/>
                        </a:spcBef>
                        <a:spcAft>
                          <a:spcPct val="0"/>
                        </a:spcAft>
                        <a:defRPr sz="800">
                          <a:solidFill>
                            <a:schemeClr val="tx1"/>
                          </a:solidFill>
                          <a:latin typeface="Verdana" panose="020B060403050404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en-US" sz="900" b="0" i="0" u="none" strike="noStrike" cap="none" normalizeH="0" baseline="0">
                          <a:ln>
                            <a:noFill/>
                          </a:ln>
                          <a:solidFill>
                            <a:schemeClr val="tx1"/>
                          </a:solidFill>
                          <a:effectLst/>
                          <a:latin typeface="Arial" panose="020B0604020202020204" pitchFamily="34" charset="0"/>
                        </a:rPr>
                        <a:t>UGMASTER/AP</a:t>
                      </a:r>
                    </a:p>
                  </a:txBody>
                  <a:tcPr marL="36000" marR="0" marT="35993" marB="35993"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defRPr sz="900">
                          <a:solidFill>
                            <a:schemeClr val="tx1"/>
                          </a:solidFill>
                          <a:latin typeface="Verdana" panose="020B0604030504040204" pitchFamily="34" charset="0"/>
                        </a:defRPr>
                      </a:lvl1pPr>
                      <a:lvl2pPr algn="l">
                        <a:spcBef>
                          <a:spcPct val="20000"/>
                        </a:spcBef>
                        <a:defRPr sz="800">
                          <a:solidFill>
                            <a:schemeClr val="tx1"/>
                          </a:solidFill>
                          <a:latin typeface="Verdana" panose="020B0604030504040204" pitchFamily="34" charset="0"/>
                        </a:defRPr>
                      </a:lvl2pPr>
                      <a:lvl3pPr algn="l">
                        <a:spcBef>
                          <a:spcPct val="20000"/>
                        </a:spcBef>
                        <a:defRPr sz="800">
                          <a:solidFill>
                            <a:schemeClr val="tx1"/>
                          </a:solidFill>
                          <a:latin typeface="Verdana" panose="020B0604030504040204" pitchFamily="34" charset="0"/>
                        </a:defRPr>
                      </a:lvl3pPr>
                      <a:lvl4pPr algn="l">
                        <a:spcBef>
                          <a:spcPct val="20000"/>
                        </a:spcBef>
                        <a:defRPr sz="800">
                          <a:solidFill>
                            <a:schemeClr val="tx1"/>
                          </a:solidFill>
                          <a:latin typeface="Verdana" panose="020B0604030504040204" pitchFamily="34" charset="0"/>
                        </a:defRPr>
                      </a:lvl4pPr>
                      <a:lvl5pPr algn="l">
                        <a:spcBef>
                          <a:spcPct val="20000"/>
                        </a:spcBef>
                        <a:defRPr sz="800">
                          <a:solidFill>
                            <a:schemeClr val="tx1"/>
                          </a:solidFill>
                          <a:latin typeface="Verdana" panose="020B0604030504040204" pitchFamily="34" charset="0"/>
                        </a:defRPr>
                      </a:lvl5pPr>
                      <a:lvl6pPr fontAlgn="base">
                        <a:spcBef>
                          <a:spcPct val="20000"/>
                        </a:spcBef>
                        <a:spcAft>
                          <a:spcPct val="0"/>
                        </a:spcAft>
                        <a:defRPr sz="800">
                          <a:solidFill>
                            <a:schemeClr val="tx1"/>
                          </a:solidFill>
                          <a:latin typeface="Verdana" panose="020B0604030504040204" pitchFamily="34" charset="0"/>
                        </a:defRPr>
                      </a:lvl6pPr>
                      <a:lvl7pPr fontAlgn="base">
                        <a:spcBef>
                          <a:spcPct val="20000"/>
                        </a:spcBef>
                        <a:spcAft>
                          <a:spcPct val="0"/>
                        </a:spcAft>
                        <a:defRPr sz="800">
                          <a:solidFill>
                            <a:schemeClr val="tx1"/>
                          </a:solidFill>
                          <a:latin typeface="Verdana" panose="020B0604030504040204" pitchFamily="34" charset="0"/>
                        </a:defRPr>
                      </a:lvl7pPr>
                      <a:lvl8pPr fontAlgn="base">
                        <a:spcBef>
                          <a:spcPct val="20000"/>
                        </a:spcBef>
                        <a:spcAft>
                          <a:spcPct val="0"/>
                        </a:spcAft>
                        <a:defRPr sz="800">
                          <a:solidFill>
                            <a:schemeClr val="tx1"/>
                          </a:solidFill>
                          <a:latin typeface="Verdana" panose="020B0604030504040204" pitchFamily="34" charset="0"/>
                        </a:defRPr>
                      </a:lvl8pPr>
                      <a:lvl9pPr fontAlgn="base">
                        <a:spcBef>
                          <a:spcPct val="20000"/>
                        </a:spcBef>
                        <a:spcAft>
                          <a:spcPct val="0"/>
                        </a:spcAft>
                        <a:defRPr sz="800">
                          <a:solidFill>
                            <a:schemeClr val="tx1"/>
                          </a:solidFill>
                          <a:latin typeface="Verdana" panose="020B060403050404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en-US" sz="900" b="0" i="0" u="none" strike="noStrike" cap="none" normalizeH="0" baseline="0">
                          <a:ln>
                            <a:noFill/>
                          </a:ln>
                          <a:solidFill>
                            <a:schemeClr val="tx1"/>
                          </a:solidFill>
                          <a:effectLst/>
                          <a:latin typeface="Arial" panose="020B0604020202020204" pitchFamily="34" charset="0"/>
                        </a:rPr>
                        <a:t>YES</a:t>
                      </a:r>
                    </a:p>
                  </a:txBody>
                  <a:tcPr marL="36000" marR="0" marT="35993" marB="35993"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defRPr sz="900">
                          <a:solidFill>
                            <a:schemeClr val="tx1"/>
                          </a:solidFill>
                          <a:latin typeface="Verdana" panose="020B0604030504040204" pitchFamily="34" charset="0"/>
                        </a:defRPr>
                      </a:lvl1pPr>
                      <a:lvl2pPr algn="l">
                        <a:spcBef>
                          <a:spcPct val="20000"/>
                        </a:spcBef>
                        <a:defRPr sz="800">
                          <a:solidFill>
                            <a:schemeClr val="tx1"/>
                          </a:solidFill>
                          <a:latin typeface="Verdana" panose="020B0604030504040204" pitchFamily="34" charset="0"/>
                        </a:defRPr>
                      </a:lvl2pPr>
                      <a:lvl3pPr algn="l">
                        <a:spcBef>
                          <a:spcPct val="20000"/>
                        </a:spcBef>
                        <a:defRPr sz="800">
                          <a:solidFill>
                            <a:schemeClr val="tx1"/>
                          </a:solidFill>
                          <a:latin typeface="Verdana" panose="020B0604030504040204" pitchFamily="34" charset="0"/>
                        </a:defRPr>
                      </a:lvl3pPr>
                      <a:lvl4pPr algn="l">
                        <a:spcBef>
                          <a:spcPct val="20000"/>
                        </a:spcBef>
                        <a:defRPr sz="800">
                          <a:solidFill>
                            <a:schemeClr val="tx1"/>
                          </a:solidFill>
                          <a:latin typeface="Verdana" panose="020B0604030504040204" pitchFamily="34" charset="0"/>
                        </a:defRPr>
                      </a:lvl4pPr>
                      <a:lvl5pPr algn="l">
                        <a:spcBef>
                          <a:spcPct val="20000"/>
                        </a:spcBef>
                        <a:defRPr sz="800">
                          <a:solidFill>
                            <a:schemeClr val="tx1"/>
                          </a:solidFill>
                          <a:latin typeface="Verdana" panose="020B0604030504040204" pitchFamily="34" charset="0"/>
                        </a:defRPr>
                      </a:lvl5pPr>
                      <a:lvl6pPr fontAlgn="base">
                        <a:spcBef>
                          <a:spcPct val="20000"/>
                        </a:spcBef>
                        <a:spcAft>
                          <a:spcPct val="0"/>
                        </a:spcAft>
                        <a:defRPr sz="800">
                          <a:solidFill>
                            <a:schemeClr val="tx1"/>
                          </a:solidFill>
                          <a:latin typeface="Verdana" panose="020B0604030504040204" pitchFamily="34" charset="0"/>
                        </a:defRPr>
                      </a:lvl6pPr>
                      <a:lvl7pPr fontAlgn="base">
                        <a:spcBef>
                          <a:spcPct val="20000"/>
                        </a:spcBef>
                        <a:spcAft>
                          <a:spcPct val="0"/>
                        </a:spcAft>
                        <a:defRPr sz="800">
                          <a:solidFill>
                            <a:schemeClr val="tx1"/>
                          </a:solidFill>
                          <a:latin typeface="Verdana" panose="020B0604030504040204" pitchFamily="34" charset="0"/>
                        </a:defRPr>
                      </a:lvl7pPr>
                      <a:lvl8pPr fontAlgn="base">
                        <a:spcBef>
                          <a:spcPct val="20000"/>
                        </a:spcBef>
                        <a:spcAft>
                          <a:spcPct val="0"/>
                        </a:spcAft>
                        <a:defRPr sz="800">
                          <a:solidFill>
                            <a:schemeClr val="tx1"/>
                          </a:solidFill>
                          <a:latin typeface="Verdana" panose="020B0604030504040204" pitchFamily="34" charset="0"/>
                        </a:defRPr>
                      </a:lvl8pPr>
                      <a:lvl9pPr fontAlgn="base">
                        <a:spcBef>
                          <a:spcPct val="20000"/>
                        </a:spcBef>
                        <a:spcAft>
                          <a:spcPct val="0"/>
                        </a:spcAft>
                        <a:defRPr sz="800">
                          <a:solidFill>
                            <a:schemeClr val="tx1"/>
                          </a:solidFill>
                          <a:latin typeface="Verdana" panose="020B060403050404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en-US" sz="900" b="0" i="0" u="none" strike="noStrike" cap="none" normalizeH="0" baseline="0">
                          <a:ln>
                            <a:noFill/>
                          </a:ln>
                          <a:solidFill>
                            <a:schemeClr val="tx1"/>
                          </a:solidFill>
                          <a:effectLst/>
                          <a:latin typeface="Arial" panose="020B0604020202020204" pitchFamily="34" charset="0"/>
                        </a:rPr>
                        <a:t>YES</a:t>
                      </a:r>
                    </a:p>
                  </a:txBody>
                  <a:tcPr marL="36000" marR="0" marT="35993" marB="35993"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defRPr sz="900">
                          <a:solidFill>
                            <a:schemeClr val="tx1"/>
                          </a:solidFill>
                          <a:latin typeface="Verdana" panose="020B0604030504040204" pitchFamily="34" charset="0"/>
                        </a:defRPr>
                      </a:lvl1pPr>
                      <a:lvl2pPr algn="l">
                        <a:spcBef>
                          <a:spcPct val="20000"/>
                        </a:spcBef>
                        <a:defRPr sz="800">
                          <a:solidFill>
                            <a:schemeClr val="tx1"/>
                          </a:solidFill>
                          <a:latin typeface="Verdana" panose="020B0604030504040204" pitchFamily="34" charset="0"/>
                        </a:defRPr>
                      </a:lvl2pPr>
                      <a:lvl3pPr algn="l">
                        <a:spcBef>
                          <a:spcPct val="20000"/>
                        </a:spcBef>
                        <a:defRPr sz="800">
                          <a:solidFill>
                            <a:schemeClr val="tx1"/>
                          </a:solidFill>
                          <a:latin typeface="Verdana" panose="020B0604030504040204" pitchFamily="34" charset="0"/>
                        </a:defRPr>
                      </a:lvl3pPr>
                      <a:lvl4pPr algn="l">
                        <a:spcBef>
                          <a:spcPct val="20000"/>
                        </a:spcBef>
                        <a:defRPr sz="800">
                          <a:solidFill>
                            <a:schemeClr val="tx1"/>
                          </a:solidFill>
                          <a:latin typeface="Verdana" panose="020B0604030504040204" pitchFamily="34" charset="0"/>
                        </a:defRPr>
                      </a:lvl4pPr>
                      <a:lvl5pPr algn="l">
                        <a:spcBef>
                          <a:spcPct val="20000"/>
                        </a:spcBef>
                        <a:defRPr sz="800">
                          <a:solidFill>
                            <a:schemeClr val="tx1"/>
                          </a:solidFill>
                          <a:latin typeface="Verdana" panose="020B0604030504040204" pitchFamily="34" charset="0"/>
                        </a:defRPr>
                      </a:lvl5pPr>
                      <a:lvl6pPr fontAlgn="base">
                        <a:spcBef>
                          <a:spcPct val="20000"/>
                        </a:spcBef>
                        <a:spcAft>
                          <a:spcPct val="0"/>
                        </a:spcAft>
                        <a:defRPr sz="800">
                          <a:solidFill>
                            <a:schemeClr val="tx1"/>
                          </a:solidFill>
                          <a:latin typeface="Verdana" panose="020B0604030504040204" pitchFamily="34" charset="0"/>
                        </a:defRPr>
                      </a:lvl6pPr>
                      <a:lvl7pPr fontAlgn="base">
                        <a:spcBef>
                          <a:spcPct val="20000"/>
                        </a:spcBef>
                        <a:spcAft>
                          <a:spcPct val="0"/>
                        </a:spcAft>
                        <a:defRPr sz="800">
                          <a:solidFill>
                            <a:schemeClr val="tx1"/>
                          </a:solidFill>
                          <a:latin typeface="Verdana" panose="020B0604030504040204" pitchFamily="34" charset="0"/>
                        </a:defRPr>
                      </a:lvl7pPr>
                      <a:lvl8pPr fontAlgn="base">
                        <a:spcBef>
                          <a:spcPct val="20000"/>
                        </a:spcBef>
                        <a:spcAft>
                          <a:spcPct val="0"/>
                        </a:spcAft>
                        <a:defRPr sz="800">
                          <a:solidFill>
                            <a:schemeClr val="tx1"/>
                          </a:solidFill>
                          <a:latin typeface="Verdana" panose="020B0604030504040204" pitchFamily="34" charset="0"/>
                        </a:defRPr>
                      </a:lvl8pPr>
                      <a:lvl9pPr fontAlgn="base">
                        <a:spcBef>
                          <a:spcPct val="20000"/>
                        </a:spcBef>
                        <a:spcAft>
                          <a:spcPct val="0"/>
                        </a:spcAft>
                        <a:defRPr sz="800">
                          <a:solidFill>
                            <a:schemeClr val="tx1"/>
                          </a:solidFill>
                          <a:latin typeface="Verdana" panose="020B060403050404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en-US" sz="900" b="0" i="0" u="none" strike="noStrike" cap="none" normalizeH="0" baseline="0">
                          <a:ln>
                            <a:noFill/>
                          </a:ln>
                          <a:solidFill>
                            <a:schemeClr val="tx1"/>
                          </a:solidFill>
                          <a:effectLst/>
                          <a:latin typeface="Arial" panose="020B0604020202020204" pitchFamily="34" charset="0"/>
                        </a:rPr>
                        <a:t>NO</a:t>
                      </a:r>
                    </a:p>
                  </a:txBody>
                  <a:tcPr marL="36000" marR="0" marT="35993" marB="35993"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defRPr sz="900">
                          <a:solidFill>
                            <a:schemeClr val="tx1"/>
                          </a:solidFill>
                          <a:latin typeface="Verdana" panose="020B0604030504040204" pitchFamily="34" charset="0"/>
                        </a:defRPr>
                      </a:lvl1pPr>
                      <a:lvl2pPr algn="l">
                        <a:spcBef>
                          <a:spcPct val="20000"/>
                        </a:spcBef>
                        <a:defRPr sz="800">
                          <a:solidFill>
                            <a:schemeClr val="tx1"/>
                          </a:solidFill>
                          <a:latin typeface="Verdana" panose="020B0604030504040204" pitchFamily="34" charset="0"/>
                        </a:defRPr>
                      </a:lvl2pPr>
                      <a:lvl3pPr algn="l">
                        <a:spcBef>
                          <a:spcPct val="20000"/>
                        </a:spcBef>
                        <a:defRPr sz="800">
                          <a:solidFill>
                            <a:schemeClr val="tx1"/>
                          </a:solidFill>
                          <a:latin typeface="Verdana" panose="020B0604030504040204" pitchFamily="34" charset="0"/>
                        </a:defRPr>
                      </a:lvl3pPr>
                      <a:lvl4pPr algn="l">
                        <a:spcBef>
                          <a:spcPct val="20000"/>
                        </a:spcBef>
                        <a:defRPr sz="800">
                          <a:solidFill>
                            <a:schemeClr val="tx1"/>
                          </a:solidFill>
                          <a:latin typeface="Verdana" panose="020B0604030504040204" pitchFamily="34" charset="0"/>
                        </a:defRPr>
                      </a:lvl4pPr>
                      <a:lvl5pPr algn="l">
                        <a:spcBef>
                          <a:spcPct val="20000"/>
                        </a:spcBef>
                        <a:defRPr sz="800">
                          <a:solidFill>
                            <a:schemeClr val="tx1"/>
                          </a:solidFill>
                          <a:latin typeface="Verdana" panose="020B0604030504040204" pitchFamily="34" charset="0"/>
                        </a:defRPr>
                      </a:lvl5pPr>
                      <a:lvl6pPr fontAlgn="base">
                        <a:spcBef>
                          <a:spcPct val="20000"/>
                        </a:spcBef>
                        <a:spcAft>
                          <a:spcPct val="0"/>
                        </a:spcAft>
                        <a:defRPr sz="800">
                          <a:solidFill>
                            <a:schemeClr val="tx1"/>
                          </a:solidFill>
                          <a:latin typeface="Verdana" panose="020B0604030504040204" pitchFamily="34" charset="0"/>
                        </a:defRPr>
                      </a:lvl6pPr>
                      <a:lvl7pPr fontAlgn="base">
                        <a:spcBef>
                          <a:spcPct val="20000"/>
                        </a:spcBef>
                        <a:spcAft>
                          <a:spcPct val="0"/>
                        </a:spcAft>
                        <a:defRPr sz="800">
                          <a:solidFill>
                            <a:schemeClr val="tx1"/>
                          </a:solidFill>
                          <a:latin typeface="Verdana" panose="020B0604030504040204" pitchFamily="34" charset="0"/>
                        </a:defRPr>
                      </a:lvl7pPr>
                      <a:lvl8pPr fontAlgn="base">
                        <a:spcBef>
                          <a:spcPct val="20000"/>
                        </a:spcBef>
                        <a:spcAft>
                          <a:spcPct val="0"/>
                        </a:spcAft>
                        <a:defRPr sz="800">
                          <a:solidFill>
                            <a:schemeClr val="tx1"/>
                          </a:solidFill>
                          <a:latin typeface="Verdana" panose="020B0604030504040204" pitchFamily="34" charset="0"/>
                        </a:defRPr>
                      </a:lvl8pPr>
                      <a:lvl9pPr fontAlgn="base">
                        <a:spcBef>
                          <a:spcPct val="20000"/>
                        </a:spcBef>
                        <a:spcAft>
                          <a:spcPct val="0"/>
                        </a:spcAft>
                        <a:defRPr sz="800">
                          <a:solidFill>
                            <a:schemeClr val="tx1"/>
                          </a:solidFill>
                          <a:latin typeface="Verdana" panose="020B060403050404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en-US" sz="900" b="0" i="0" u="none" strike="noStrike" cap="none" normalizeH="0" baseline="0">
                        <a:ln>
                          <a:noFill/>
                        </a:ln>
                        <a:solidFill>
                          <a:schemeClr val="tx1"/>
                        </a:solidFill>
                        <a:effectLst/>
                        <a:latin typeface="Arial" panose="020B0604020202020204" pitchFamily="34" charset="0"/>
                      </a:endParaRPr>
                    </a:p>
                  </a:txBody>
                  <a:tcPr marL="36000" marR="0" marT="35993" marB="35993"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3515417031"/>
                  </a:ext>
                </a:extLst>
              </a:tr>
              <a:tr h="209117">
                <a:tc>
                  <a:txBody>
                    <a:bodyPr/>
                    <a:lstStyle>
                      <a:lvl1pPr algn="l">
                        <a:spcBef>
                          <a:spcPct val="20000"/>
                        </a:spcBef>
                        <a:defRPr sz="900">
                          <a:solidFill>
                            <a:schemeClr val="tx1"/>
                          </a:solidFill>
                          <a:latin typeface="Verdana" panose="020B0604030504040204" pitchFamily="34" charset="0"/>
                        </a:defRPr>
                      </a:lvl1pPr>
                      <a:lvl2pPr algn="l">
                        <a:spcBef>
                          <a:spcPct val="20000"/>
                        </a:spcBef>
                        <a:defRPr sz="800">
                          <a:solidFill>
                            <a:schemeClr val="tx1"/>
                          </a:solidFill>
                          <a:latin typeface="Verdana" panose="020B0604030504040204" pitchFamily="34" charset="0"/>
                        </a:defRPr>
                      </a:lvl2pPr>
                      <a:lvl3pPr algn="l">
                        <a:spcBef>
                          <a:spcPct val="20000"/>
                        </a:spcBef>
                        <a:defRPr sz="800">
                          <a:solidFill>
                            <a:schemeClr val="tx1"/>
                          </a:solidFill>
                          <a:latin typeface="Verdana" panose="020B0604030504040204" pitchFamily="34" charset="0"/>
                        </a:defRPr>
                      </a:lvl3pPr>
                      <a:lvl4pPr algn="l">
                        <a:spcBef>
                          <a:spcPct val="20000"/>
                        </a:spcBef>
                        <a:defRPr sz="800">
                          <a:solidFill>
                            <a:schemeClr val="tx1"/>
                          </a:solidFill>
                          <a:latin typeface="Verdana" panose="020B0604030504040204" pitchFamily="34" charset="0"/>
                        </a:defRPr>
                      </a:lvl4pPr>
                      <a:lvl5pPr algn="l">
                        <a:spcBef>
                          <a:spcPct val="20000"/>
                        </a:spcBef>
                        <a:defRPr sz="800">
                          <a:solidFill>
                            <a:schemeClr val="tx1"/>
                          </a:solidFill>
                          <a:latin typeface="Verdana" panose="020B0604030504040204" pitchFamily="34" charset="0"/>
                        </a:defRPr>
                      </a:lvl5pPr>
                      <a:lvl6pPr fontAlgn="base">
                        <a:spcBef>
                          <a:spcPct val="20000"/>
                        </a:spcBef>
                        <a:spcAft>
                          <a:spcPct val="0"/>
                        </a:spcAft>
                        <a:defRPr sz="800">
                          <a:solidFill>
                            <a:schemeClr val="tx1"/>
                          </a:solidFill>
                          <a:latin typeface="Verdana" panose="020B0604030504040204" pitchFamily="34" charset="0"/>
                        </a:defRPr>
                      </a:lvl6pPr>
                      <a:lvl7pPr fontAlgn="base">
                        <a:spcBef>
                          <a:spcPct val="20000"/>
                        </a:spcBef>
                        <a:spcAft>
                          <a:spcPct val="0"/>
                        </a:spcAft>
                        <a:defRPr sz="800">
                          <a:solidFill>
                            <a:schemeClr val="tx1"/>
                          </a:solidFill>
                          <a:latin typeface="Verdana" panose="020B0604030504040204" pitchFamily="34" charset="0"/>
                        </a:defRPr>
                      </a:lvl7pPr>
                      <a:lvl8pPr fontAlgn="base">
                        <a:spcBef>
                          <a:spcPct val="20000"/>
                        </a:spcBef>
                        <a:spcAft>
                          <a:spcPct val="0"/>
                        </a:spcAft>
                        <a:defRPr sz="800">
                          <a:solidFill>
                            <a:schemeClr val="tx1"/>
                          </a:solidFill>
                          <a:latin typeface="Verdana" panose="020B0604030504040204" pitchFamily="34" charset="0"/>
                        </a:defRPr>
                      </a:lvl8pPr>
                      <a:lvl9pPr fontAlgn="base">
                        <a:spcBef>
                          <a:spcPct val="20000"/>
                        </a:spcBef>
                        <a:spcAft>
                          <a:spcPct val="0"/>
                        </a:spcAft>
                        <a:defRPr sz="800">
                          <a:solidFill>
                            <a:schemeClr val="tx1"/>
                          </a:solidFill>
                          <a:latin typeface="Verdana" panose="020B060403050404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en-US" sz="900" b="0" i="0" u="none" strike="noStrike" cap="none" normalizeH="0" baseline="0">
                          <a:ln>
                            <a:noFill/>
                          </a:ln>
                          <a:solidFill>
                            <a:schemeClr val="tx1"/>
                          </a:solidFill>
                          <a:effectLst/>
                          <a:latin typeface="Arial" panose="020B0604020202020204" pitchFamily="34" charset="0"/>
                        </a:rPr>
                        <a:t>UGALTREP/Ap</a:t>
                      </a:r>
                    </a:p>
                  </a:txBody>
                  <a:tcPr marL="36000" marR="0" marT="35993" marB="35993"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defRPr sz="900">
                          <a:solidFill>
                            <a:schemeClr val="tx1"/>
                          </a:solidFill>
                          <a:latin typeface="Verdana" panose="020B0604030504040204" pitchFamily="34" charset="0"/>
                        </a:defRPr>
                      </a:lvl1pPr>
                      <a:lvl2pPr algn="l">
                        <a:spcBef>
                          <a:spcPct val="20000"/>
                        </a:spcBef>
                        <a:defRPr sz="800">
                          <a:solidFill>
                            <a:schemeClr val="tx1"/>
                          </a:solidFill>
                          <a:latin typeface="Verdana" panose="020B0604030504040204" pitchFamily="34" charset="0"/>
                        </a:defRPr>
                      </a:lvl2pPr>
                      <a:lvl3pPr algn="l">
                        <a:spcBef>
                          <a:spcPct val="20000"/>
                        </a:spcBef>
                        <a:defRPr sz="800">
                          <a:solidFill>
                            <a:schemeClr val="tx1"/>
                          </a:solidFill>
                          <a:latin typeface="Verdana" panose="020B0604030504040204" pitchFamily="34" charset="0"/>
                        </a:defRPr>
                      </a:lvl3pPr>
                      <a:lvl4pPr algn="l">
                        <a:spcBef>
                          <a:spcPct val="20000"/>
                        </a:spcBef>
                        <a:defRPr sz="800">
                          <a:solidFill>
                            <a:schemeClr val="tx1"/>
                          </a:solidFill>
                          <a:latin typeface="Verdana" panose="020B0604030504040204" pitchFamily="34" charset="0"/>
                        </a:defRPr>
                      </a:lvl4pPr>
                      <a:lvl5pPr algn="l">
                        <a:spcBef>
                          <a:spcPct val="20000"/>
                        </a:spcBef>
                        <a:defRPr sz="800">
                          <a:solidFill>
                            <a:schemeClr val="tx1"/>
                          </a:solidFill>
                          <a:latin typeface="Verdana" panose="020B0604030504040204" pitchFamily="34" charset="0"/>
                        </a:defRPr>
                      </a:lvl5pPr>
                      <a:lvl6pPr fontAlgn="base">
                        <a:spcBef>
                          <a:spcPct val="20000"/>
                        </a:spcBef>
                        <a:spcAft>
                          <a:spcPct val="0"/>
                        </a:spcAft>
                        <a:defRPr sz="800">
                          <a:solidFill>
                            <a:schemeClr val="tx1"/>
                          </a:solidFill>
                          <a:latin typeface="Verdana" panose="020B0604030504040204" pitchFamily="34" charset="0"/>
                        </a:defRPr>
                      </a:lvl6pPr>
                      <a:lvl7pPr fontAlgn="base">
                        <a:spcBef>
                          <a:spcPct val="20000"/>
                        </a:spcBef>
                        <a:spcAft>
                          <a:spcPct val="0"/>
                        </a:spcAft>
                        <a:defRPr sz="800">
                          <a:solidFill>
                            <a:schemeClr val="tx1"/>
                          </a:solidFill>
                          <a:latin typeface="Verdana" panose="020B0604030504040204" pitchFamily="34" charset="0"/>
                        </a:defRPr>
                      </a:lvl7pPr>
                      <a:lvl8pPr fontAlgn="base">
                        <a:spcBef>
                          <a:spcPct val="20000"/>
                        </a:spcBef>
                        <a:spcAft>
                          <a:spcPct val="0"/>
                        </a:spcAft>
                        <a:defRPr sz="800">
                          <a:solidFill>
                            <a:schemeClr val="tx1"/>
                          </a:solidFill>
                          <a:latin typeface="Verdana" panose="020B0604030504040204" pitchFamily="34" charset="0"/>
                        </a:defRPr>
                      </a:lvl8pPr>
                      <a:lvl9pPr fontAlgn="base">
                        <a:spcBef>
                          <a:spcPct val="20000"/>
                        </a:spcBef>
                        <a:spcAft>
                          <a:spcPct val="0"/>
                        </a:spcAft>
                        <a:defRPr sz="800">
                          <a:solidFill>
                            <a:schemeClr val="tx1"/>
                          </a:solidFill>
                          <a:latin typeface="Verdana" panose="020B060403050404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en-US" sz="900" b="0" i="0" u="none" strike="noStrike" cap="none" normalizeH="0" baseline="0">
                          <a:ln>
                            <a:noFill/>
                          </a:ln>
                          <a:solidFill>
                            <a:schemeClr val="tx1"/>
                          </a:solidFill>
                          <a:effectLst/>
                          <a:latin typeface="Arial" panose="020B0604020202020204" pitchFamily="34" charset="0"/>
                        </a:rPr>
                        <a:t>YES</a:t>
                      </a:r>
                    </a:p>
                  </a:txBody>
                  <a:tcPr marL="36000" marR="0" marT="35993" marB="35993"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defRPr sz="900">
                          <a:solidFill>
                            <a:schemeClr val="tx1"/>
                          </a:solidFill>
                          <a:latin typeface="Verdana" panose="020B0604030504040204" pitchFamily="34" charset="0"/>
                        </a:defRPr>
                      </a:lvl1pPr>
                      <a:lvl2pPr algn="l">
                        <a:spcBef>
                          <a:spcPct val="20000"/>
                        </a:spcBef>
                        <a:defRPr sz="800">
                          <a:solidFill>
                            <a:schemeClr val="tx1"/>
                          </a:solidFill>
                          <a:latin typeface="Verdana" panose="020B0604030504040204" pitchFamily="34" charset="0"/>
                        </a:defRPr>
                      </a:lvl2pPr>
                      <a:lvl3pPr algn="l">
                        <a:spcBef>
                          <a:spcPct val="20000"/>
                        </a:spcBef>
                        <a:defRPr sz="800">
                          <a:solidFill>
                            <a:schemeClr val="tx1"/>
                          </a:solidFill>
                          <a:latin typeface="Verdana" panose="020B0604030504040204" pitchFamily="34" charset="0"/>
                        </a:defRPr>
                      </a:lvl3pPr>
                      <a:lvl4pPr algn="l">
                        <a:spcBef>
                          <a:spcPct val="20000"/>
                        </a:spcBef>
                        <a:defRPr sz="800">
                          <a:solidFill>
                            <a:schemeClr val="tx1"/>
                          </a:solidFill>
                          <a:latin typeface="Verdana" panose="020B0604030504040204" pitchFamily="34" charset="0"/>
                        </a:defRPr>
                      </a:lvl4pPr>
                      <a:lvl5pPr algn="l">
                        <a:spcBef>
                          <a:spcPct val="20000"/>
                        </a:spcBef>
                        <a:defRPr sz="800">
                          <a:solidFill>
                            <a:schemeClr val="tx1"/>
                          </a:solidFill>
                          <a:latin typeface="Verdana" panose="020B0604030504040204" pitchFamily="34" charset="0"/>
                        </a:defRPr>
                      </a:lvl5pPr>
                      <a:lvl6pPr fontAlgn="base">
                        <a:spcBef>
                          <a:spcPct val="20000"/>
                        </a:spcBef>
                        <a:spcAft>
                          <a:spcPct val="0"/>
                        </a:spcAft>
                        <a:defRPr sz="800">
                          <a:solidFill>
                            <a:schemeClr val="tx1"/>
                          </a:solidFill>
                          <a:latin typeface="Verdana" panose="020B0604030504040204" pitchFamily="34" charset="0"/>
                        </a:defRPr>
                      </a:lvl6pPr>
                      <a:lvl7pPr fontAlgn="base">
                        <a:spcBef>
                          <a:spcPct val="20000"/>
                        </a:spcBef>
                        <a:spcAft>
                          <a:spcPct val="0"/>
                        </a:spcAft>
                        <a:defRPr sz="800">
                          <a:solidFill>
                            <a:schemeClr val="tx1"/>
                          </a:solidFill>
                          <a:latin typeface="Verdana" panose="020B0604030504040204" pitchFamily="34" charset="0"/>
                        </a:defRPr>
                      </a:lvl7pPr>
                      <a:lvl8pPr fontAlgn="base">
                        <a:spcBef>
                          <a:spcPct val="20000"/>
                        </a:spcBef>
                        <a:spcAft>
                          <a:spcPct val="0"/>
                        </a:spcAft>
                        <a:defRPr sz="800">
                          <a:solidFill>
                            <a:schemeClr val="tx1"/>
                          </a:solidFill>
                          <a:latin typeface="Verdana" panose="020B0604030504040204" pitchFamily="34" charset="0"/>
                        </a:defRPr>
                      </a:lvl8pPr>
                      <a:lvl9pPr fontAlgn="base">
                        <a:spcBef>
                          <a:spcPct val="20000"/>
                        </a:spcBef>
                        <a:spcAft>
                          <a:spcPct val="0"/>
                        </a:spcAft>
                        <a:defRPr sz="800">
                          <a:solidFill>
                            <a:schemeClr val="tx1"/>
                          </a:solidFill>
                          <a:latin typeface="Verdana" panose="020B060403050404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en-US" sz="900" b="0" i="0" u="none" strike="noStrike" cap="none" normalizeH="0" baseline="0">
                          <a:ln>
                            <a:noFill/>
                          </a:ln>
                          <a:solidFill>
                            <a:schemeClr val="tx1"/>
                          </a:solidFill>
                          <a:effectLst/>
                          <a:latin typeface="Arial" panose="020B0604020202020204" pitchFamily="34" charset="0"/>
                        </a:rPr>
                        <a:t>YES</a:t>
                      </a:r>
                    </a:p>
                  </a:txBody>
                  <a:tcPr marL="36000" marR="0" marT="35993" marB="35993"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defRPr sz="900">
                          <a:solidFill>
                            <a:schemeClr val="tx1"/>
                          </a:solidFill>
                          <a:latin typeface="Verdana" panose="020B0604030504040204" pitchFamily="34" charset="0"/>
                        </a:defRPr>
                      </a:lvl1pPr>
                      <a:lvl2pPr algn="l">
                        <a:spcBef>
                          <a:spcPct val="20000"/>
                        </a:spcBef>
                        <a:defRPr sz="800">
                          <a:solidFill>
                            <a:schemeClr val="tx1"/>
                          </a:solidFill>
                          <a:latin typeface="Verdana" panose="020B0604030504040204" pitchFamily="34" charset="0"/>
                        </a:defRPr>
                      </a:lvl2pPr>
                      <a:lvl3pPr algn="l">
                        <a:spcBef>
                          <a:spcPct val="20000"/>
                        </a:spcBef>
                        <a:defRPr sz="800">
                          <a:solidFill>
                            <a:schemeClr val="tx1"/>
                          </a:solidFill>
                          <a:latin typeface="Verdana" panose="020B0604030504040204" pitchFamily="34" charset="0"/>
                        </a:defRPr>
                      </a:lvl3pPr>
                      <a:lvl4pPr algn="l">
                        <a:spcBef>
                          <a:spcPct val="20000"/>
                        </a:spcBef>
                        <a:defRPr sz="800">
                          <a:solidFill>
                            <a:schemeClr val="tx1"/>
                          </a:solidFill>
                          <a:latin typeface="Verdana" panose="020B0604030504040204" pitchFamily="34" charset="0"/>
                        </a:defRPr>
                      </a:lvl4pPr>
                      <a:lvl5pPr algn="l">
                        <a:spcBef>
                          <a:spcPct val="20000"/>
                        </a:spcBef>
                        <a:defRPr sz="800">
                          <a:solidFill>
                            <a:schemeClr val="tx1"/>
                          </a:solidFill>
                          <a:latin typeface="Verdana" panose="020B0604030504040204" pitchFamily="34" charset="0"/>
                        </a:defRPr>
                      </a:lvl5pPr>
                      <a:lvl6pPr fontAlgn="base">
                        <a:spcBef>
                          <a:spcPct val="20000"/>
                        </a:spcBef>
                        <a:spcAft>
                          <a:spcPct val="0"/>
                        </a:spcAft>
                        <a:defRPr sz="800">
                          <a:solidFill>
                            <a:schemeClr val="tx1"/>
                          </a:solidFill>
                          <a:latin typeface="Verdana" panose="020B0604030504040204" pitchFamily="34" charset="0"/>
                        </a:defRPr>
                      </a:lvl6pPr>
                      <a:lvl7pPr fontAlgn="base">
                        <a:spcBef>
                          <a:spcPct val="20000"/>
                        </a:spcBef>
                        <a:spcAft>
                          <a:spcPct val="0"/>
                        </a:spcAft>
                        <a:defRPr sz="800">
                          <a:solidFill>
                            <a:schemeClr val="tx1"/>
                          </a:solidFill>
                          <a:latin typeface="Verdana" panose="020B0604030504040204" pitchFamily="34" charset="0"/>
                        </a:defRPr>
                      </a:lvl7pPr>
                      <a:lvl8pPr fontAlgn="base">
                        <a:spcBef>
                          <a:spcPct val="20000"/>
                        </a:spcBef>
                        <a:spcAft>
                          <a:spcPct val="0"/>
                        </a:spcAft>
                        <a:defRPr sz="800">
                          <a:solidFill>
                            <a:schemeClr val="tx1"/>
                          </a:solidFill>
                          <a:latin typeface="Verdana" panose="020B0604030504040204" pitchFamily="34" charset="0"/>
                        </a:defRPr>
                      </a:lvl8pPr>
                      <a:lvl9pPr fontAlgn="base">
                        <a:spcBef>
                          <a:spcPct val="20000"/>
                        </a:spcBef>
                        <a:spcAft>
                          <a:spcPct val="0"/>
                        </a:spcAft>
                        <a:defRPr sz="800">
                          <a:solidFill>
                            <a:schemeClr val="tx1"/>
                          </a:solidFill>
                          <a:latin typeface="Verdana" panose="020B060403050404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en-US" sz="900" b="0" i="0" u="none" strike="noStrike" cap="none" normalizeH="0" baseline="0">
                          <a:ln>
                            <a:noFill/>
                          </a:ln>
                          <a:solidFill>
                            <a:schemeClr val="tx1"/>
                          </a:solidFill>
                          <a:effectLst/>
                          <a:latin typeface="Arial" panose="020B0604020202020204" pitchFamily="34" charset="0"/>
                        </a:rPr>
                        <a:t>NO</a:t>
                      </a:r>
                    </a:p>
                  </a:txBody>
                  <a:tcPr marL="36000" marR="0" marT="35993" marB="35993"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defRPr sz="900">
                          <a:solidFill>
                            <a:schemeClr val="tx1"/>
                          </a:solidFill>
                          <a:latin typeface="Verdana" panose="020B0604030504040204" pitchFamily="34" charset="0"/>
                        </a:defRPr>
                      </a:lvl1pPr>
                      <a:lvl2pPr algn="l">
                        <a:spcBef>
                          <a:spcPct val="20000"/>
                        </a:spcBef>
                        <a:defRPr sz="800">
                          <a:solidFill>
                            <a:schemeClr val="tx1"/>
                          </a:solidFill>
                          <a:latin typeface="Verdana" panose="020B0604030504040204" pitchFamily="34" charset="0"/>
                        </a:defRPr>
                      </a:lvl2pPr>
                      <a:lvl3pPr algn="l">
                        <a:spcBef>
                          <a:spcPct val="20000"/>
                        </a:spcBef>
                        <a:defRPr sz="800">
                          <a:solidFill>
                            <a:schemeClr val="tx1"/>
                          </a:solidFill>
                          <a:latin typeface="Verdana" panose="020B0604030504040204" pitchFamily="34" charset="0"/>
                        </a:defRPr>
                      </a:lvl3pPr>
                      <a:lvl4pPr algn="l">
                        <a:spcBef>
                          <a:spcPct val="20000"/>
                        </a:spcBef>
                        <a:defRPr sz="800">
                          <a:solidFill>
                            <a:schemeClr val="tx1"/>
                          </a:solidFill>
                          <a:latin typeface="Verdana" panose="020B0604030504040204" pitchFamily="34" charset="0"/>
                        </a:defRPr>
                      </a:lvl4pPr>
                      <a:lvl5pPr algn="l">
                        <a:spcBef>
                          <a:spcPct val="20000"/>
                        </a:spcBef>
                        <a:defRPr sz="800">
                          <a:solidFill>
                            <a:schemeClr val="tx1"/>
                          </a:solidFill>
                          <a:latin typeface="Verdana" panose="020B0604030504040204" pitchFamily="34" charset="0"/>
                        </a:defRPr>
                      </a:lvl5pPr>
                      <a:lvl6pPr fontAlgn="base">
                        <a:spcBef>
                          <a:spcPct val="20000"/>
                        </a:spcBef>
                        <a:spcAft>
                          <a:spcPct val="0"/>
                        </a:spcAft>
                        <a:defRPr sz="800">
                          <a:solidFill>
                            <a:schemeClr val="tx1"/>
                          </a:solidFill>
                          <a:latin typeface="Verdana" panose="020B0604030504040204" pitchFamily="34" charset="0"/>
                        </a:defRPr>
                      </a:lvl6pPr>
                      <a:lvl7pPr fontAlgn="base">
                        <a:spcBef>
                          <a:spcPct val="20000"/>
                        </a:spcBef>
                        <a:spcAft>
                          <a:spcPct val="0"/>
                        </a:spcAft>
                        <a:defRPr sz="800">
                          <a:solidFill>
                            <a:schemeClr val="tx1"/>
                          </a:solidFill>
                          <a:latin typeface="Verdana" panose="020B0604030504040204" pitchFamily="34" charset="0"/>
                        </a:defRPr>
                      </a:lvl7pPr>
                      <a:lvl8pPr fontAlgn="base">
                        <a:spcBef>
                          <a:spcPct val="20000"/>
                        </a:spcBef>
                        <a:spcAft>
                          <a:spcPct val="0"/>
                        </a:spcAft>
                        <a:defRPr sz="800">
                          <a:solidFill>
                            <a:schemeClr val="tx1"/>
                          </a:solidFill>
                          <a:latin typeface="Verdana" panose="020B0604030504040204" pitchFamily="34" charset="0"/>
                        </a:defRPr>
                      </a:lvl8pPr>
                      <a:lvl9pPr fontAlgn="base">
                        <a:spcBef>
                          <a:spcPct val="20000"/>
                        </a:spcBef>
                        <a:spcAft>
                          <a:spcPct val="0"/>
                        </a:spcAft>
                        <a:defRPr sz="800">
                          <a:solidFill>
                            <a:schemeClr val="tx1"/>
                          </a:solidFill>
                          <a:latin typeface="Verdana" panose="020B060403050404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en-US" sz="900" b="0" i="0" u="none" strike="noStrike" cap="none" normalizeH="0" baseline="0">
                        <a:ln>
                          <a:noFill/>
                        </a:ln>
                        <a:solidFill>
                          <a:schemeClr val="tx1"/>
                        </a:solidFill>
                        <a:effectLst/>
                        <a:latin typeface="Arial" panose="020B0604020202020204" pitchFamily="34" charset="0"/>
                      </a:endParaRPr>
                    </a:p>
                  </a:txBody>
                  <a:tcPr marL="36000" marR="0" marT="35993" marB="35993"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4208365025"/>
                  </a:ext>
                </a:extLst>
              </a:tr>
              <a:tr h="209117">
                <a:tc>
                  <a:txBody>
                    <a:bodyPr/>
                    <a:lstStyle>
                      <a:lvl1pPr algn="l">
                        <a:spcBef>
                          <a:spcPct val="20000"/>
                        </a:spcBef>
                        <a:defRPr sz="900">
                          <a:solidFill>
                            <a:schemeClr val="tx1"/>
                          </a:solidFill>
                          <a:latin typeface="Verdana" panose="020B0604030504040204" pitchFamily="34" charset="0"/>
                        </a:defRPr>
                      </a:lvl1pPr>
                      <a:lvl2pPr algn="l">
                        <a:spcBef>
                          <a:spcPct val="20000"/>
                        </a:spcBef>
                        <a:defRPr sz="800">
                          <a:solidFill>
                            <a:schemeClr val="tx1"/>
                          </a:solidFill>
                          <a:latin typeface="Verdana" panose="020B0604030504040204" pitchFamily="34" charset="0"/>
                        </a:defRPr>
                      </a:lvl2pPr>
                      <a:lvl3pPr algn="l">
                        <a:spcBef>
                          <a:spcPct val="20000"/>
                        </a:spcBef>
                        <a:defRPr sz="800">
                          <a:solidFill>
                            <a:schemeClr val="tx1"/>
                          </a:solidFill>
                          <a:latin typeface="Verdana" panose="020B0604030504040204" pitchFamily="34" charset="0"/>
                        </a:defRPr>
                      </a:lvl3pPr>
                      <a:lvl4pPr algn="l">
                        <a:spcBef>
                          <a:spcPct val="20000"/>
                        </a:spcBef>
                        <a:defRPr sz="800">
                          <a:solidFill>
                            <a:schemeClr val="tx1"/>
                          </a:solidFill>
                          <a:latin typeface="Verdana" panose="020B0604030504040204" pitchFamily="34" charset="0"/>
                        </a:defRPr>
                      </a:lvl4pPr>
                      <a:lvl5pPr algn="l">
                        <a:spcBef>
                          <a:spcPct val="20000"/>
                        </a:spcBef>
                        <a:defRPr sz="800">
                          <a:solidFill>
                            <a:schemeClr val="tx1"/>
                          </a:solidFill>
                          <a:latin typeface="Verdana" panose="020B0604030504040204" pitchFamily="34" charset="0"/>
                        </a:defRPr>
                      </a:lvl5pPr>
                      <a:lvl6pPr fontAlgn="base">
                        <a:spcBef>
                          <a:spcPct val="20000"/>
                        </a:spcBef>
                        <a:spcAft>
                          <a:spcPct val="0"/>
                        </a:spcAft>
                        <a:defRPr sz="800">
                          <a:solidFill>
                            <a:schemeClr val="tx1"/>
                          </a:solidFill>
                          <a:latin typeface="Verdana" panose="020B0604030504040204" pitchFamily="34" charset="0"/>
                        </a:defRPr>
                      </a:lvl6pPr>
                      <a:lvl7pPr fontAlgn="base">
                        <a:spcBef>
                          <a:spcPct val="20000"/>
                        </a:spcBef>
                        <a:spcAft>
                          <a:spcPct val="0"/>
                        </a:spcAft>
                        <a:defRPr sz="800">
                          <a:solidFill>
                            <a:schemeClr val="tx1"/>
                          </a:solidFill>
                          <a:latin typeface="Verdana" panose="020B0604030504040204" pitchFamily="34" charset="0"/>
                        </a:defRPr>
                      </a:lvl7pPr>
                      <a:lvl8pPr fontAlgn="base">
                        <a:spcBef>
                          <a:spcPct val="20000"/>
                        </a:spcBef>
                        <a:spcAft>
                          <a:spcPct val="0"/>
                        </a:spcAft>
                        <a:defRPr sz="800">
                          <a:solidFill>
                            <a:schemeClr val="tx1"/>
                          </a:solidFill>
                          <a:latin typeface="Verdana" panose="020B0604030504040204" pitchFamily="34" charset="0"/>
                        </a:defRPr>
                      </a:lvl8pPr>
                      <a:lvl9pPr fontAlgn="base">
                        <a:spcBef>
                          <a:spcPct val="20000"/>
                        </a:spcBef>
                        <a:spcAft>
                          <a:spcPct val="0"/>
                        </a:spcAft>
                        <a:defRPr sz="800">
                          <a:solidFill>
                            <a:schemeClr val="tx1"/>
                          </a:solidFill>
                          <a:latin typeface="Verdana" panose="020B060403050404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de-DE" altLang="en-US" sz="900" b="0" i="0" u="none" strike="noStrike" cap="none" normalizeH="0" baseline="0">
                          <a:ln>
                            <a:noFill/>
                          </a:ln>
                          <a:solidFill>
                            <a:schemeClr val="tx1"/>
                          </a:solidFill>
                          <a:effectLst/>
                          <a:latin typeface="Verdana" panose="020B0604030504040204" pitchFamily="34" charset="0"/>
                        </a:rPr>
                        <a:t>UGPART/Ap</a:t>
                      </a:r>
                    </a:p>
                  </a:txBody>
                  <a:tcPr marL="36000" marR="0" marT="35993" marB="35993"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defRPr sz="900">
                          <a:solidFill>
                            <a:schemeClr val="tx1"/>
                          </a:solidFill>
                          <a:latin typeface="Verdana" panose="020B0604030504040204" pitchFamily="34" charset="0"/>
                        </a:defRPr>
                      </a:lvl1pPr>
                      <a:lvl2pPr algn="l">
                        <a:spcBef>
                          <a:spcPct val="20000"/>
                        </a:spcBef>
                        <a:defRPr sz="800">
                          <a:solidFill>
                            <a:schemeClr val="tx1"/>
                          </a:solidFill>
                          <a:latin typeface="Verdana" panose="020B0604030504040204" pitchFamily="34" charset="0"/>
                        </a:defRPr>
                      </a:lvl2pPr>
                      <a:lvl3pPr algn="l">
                        <a:spcBef>
                          <a:spcPct val="20000"/>
                        </a:spcBef>
                        <a:defRPr sz="800">
                          <a:solidFill>
                            <a:schemeClr val="tx1"/>
                          </a:solidFill>
                          <a:latin typeface="Verdana" panose="020B0604030504040204" pitchFamily="34" charset="0"/>
                        </a:defRPr>
                      </a:lvl3pPr>
                      <a:lvl4pPr algn="l">
                        <a:spcBef>
                          <a:spcPct val="20000"/>
                        </a:spcBef>
                        <a:defRPr sz="800">
                          <a:solidFill>
                            <a:schemeClr val="tx1"/>
                          </a:solidFill>
                          <a:latin typeface="Verdana" panose="020B0604030504040204" pitchFamily="34" charset="0"/>
                        </a:defRPr>
                      </a:lvl4pPr>
                      <a:lvl5pPr algn="l">
                        <a:spcBef>
                          <a:spcPct val="20000"/>
                        </a:spcBef>
                        <a:defRPr sz="800">
                          <a:solidFill>
                            <a:schemeClr val="tx1"/>
                          </a:solidFill>
                          <a:latin typeface="Verdana" panose="020B0604030504040204" pitchFamily="34" charset="0"/>
                        </a:defRPr>
                      </a:lvl5pPr>
                      <a:lvl6pPr fontAlgn="base">
                        <a:spcBef>
                          <a:spcPct val="20000"/>
                        </a:spcBef>
                        <a:spcAft>
                          <a:spcPct val="0"/>
                        </a:spcAft>
                        <a:defRPr sz="800">
                          <a:solidFill>
                            <a:schemeClr val="tx1"/>
                          </a:solidFill>
                          <a:latin typeface="Verdana" panose="020B0604030504040204" pitchFamily="34" charset="0"/>
                        </a:defRPr>
                      </a:lvl6pPr>
                      <a:lvl7pPr fontAlgn="base">
                        <a:spcBef>
                          <a:spcPct val="20000"/>
                        </a:spcBef>
                        <a:spcAft>
                          <a:spcPct val="0"/>
                        </a:spcAft>
                        <a:defRPr sz="800">
                          <a:solidFill>
                            <a:schemeClr val="tx1"/>
                          </a:solidFill>
                          <a:latin typeface="Verdana" panose="020B0604030504040204" pitchFamily="34" charset="0"/>
                        </a:defRPr>
                      </a:lvl7pPr>
                      <a:lvl8pPr fontAlgn="base">
                        <a:spcBef>
                          <a:spcPct val="20000"/>
                        </a:spcBef>
                        <a:spcAft>
                          <a:spcPct val="0"/>
                        </a:spcAft>
                        <a:defRPr sz="800">
                          <a:solidFill>
                            <a:schemeClr val="tx1"/>
                          </a:solidFill>
                          <a:latin typeface="Verdana" panose="020B0604030504040204" pitchFamily="34" charset="0"/>
                        </a:defRPr>
                      </a:lvl8pPr>
                      <a:lvl9pPr fontAlgn="base">
                        <a:spcBef>
                          <a:spcPct val="20000"/>
                        </a:spcBef>
                        <a:spcAft>
                          <a:spcPct val="0"/>
                        </a:spcAft>
                        <a:defRPr sz="800">
                          <a:solidFill>
                            <a:schemeClr val="tx1"/>
                          </a:solidFill>
                          <a:latin typeface="Verdana" panose="020B060403050404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en-US" sz="900" b="0" i="0" u="none" strike="noStrike" cap="none" normalizeH="0" baseline="0">
                          <a:ln>
                            <a:noFill/>
                          </a:ln>
                          <a:solidFill>
                            <a:schemeClr val="tx1"/>
                          </a:solidFill>
                          <a:effectLst/>
                          <a:latin typeface="Arial" panose="020B0604020202020204" pitchFamily="34" charset="0"/>
                        </a:rPr>
                        <a:t>NO?</a:t>
                      </a:r>
                    </a:p>
                  </a:txBody>
                  <a:tcPr marL="36000" marR="0" marT="35993" marB="35993"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defRPr sz="900">
                          <a:solidFill>
                            <a:schemeClr val="tx1"/>
                          </a:solidFill>
                          <a:latin typeface="Verdana" panose="020B0604030504040204" pitchFamily="34" charset="0"/>
                        </a:defRPr>
                      </a:lvl1pPr>
                      <a:lvl2pPr algn="l">
                        <a:spcBef>
                          <a:spcPct val="20000"/>
                        </a:spcBef>
                        <a:defRPr sz="800">
                          <a:solidFill>
                            <a:schemeClr val="tx1"/>
                          </a:solidFill>
                          <a:latin typeface="Verdana" panose="020B0604030504040204" pitchFamily="34" charset="0"/>
                        </a:defRPr>
                      </a:lvl2pPr>
                      <a:lvl3pPr algn="l">
                        <a:spcBef>
                          <a:spcPct val="20000"/>
                        </a:spcBef>
                        <a:defRPr sz="800">
                          <a:solidFill>
                            <a:schemeClr val="tx1"/>
                          </a:solidFill>
                          <a:latin typeface="Verdana" panose="020B0604030504040204" pitchFamily="34" charset="0"/>
                        </a:defRPr>
                      </a:lvl3pPr>
                      <a:lvl4pPr algn="l">
                        <a:spcBef>
                          <a:spcPct val="20000"/>
                        </a:spcBef>
                        <a:defRPr sz="800">
                          <a:solidFill>
                            <a:schemeClr val="tx1"/>
                          </a:solidFill>
                          <a:latin typeface="Verdana" panose="020B0604030504040204" pitchFamily="34" charset="0"/>
                        </a:defRPr>
                      </a:lvl4pPr>
                      <a:lvl5pPr algn="l">
                        <a:spcBef>
                          <a:spcPct val="20000"/>
                        </a:spcBef>
                        <a:defRPr sz="800">
                          <a:solidFill>
                            <a:schemeClr val="tx1"/>
                          </a:solidFill>
                          <a:latin typeface="Verdana" panose="020B0604030504040204" pitchFamily="34" charset="0"/>
                        </a:defRPr>
                      </a:lvl5pPr>
                      <a:lvl6pPr fontAlgn="base">
                        <a:spcBef>
                          <a:spcPct val="20000"/>
                        </a:spcBef>
                        <a:spcAft>
                          <a:spcPct val="0"/>
                        </a:spcAft>
                        <a:defRPr sz="800">
                          <a:solidFill>
                            <a:schemeClr val="tx1"/>
                          </a:solidFill>
                          <a:latin typeface="Verdana" panose="020B0604030504040204" pitchFamily="34" charset="0"/>
                        </a:defRPr>
                      </a:lvl6pPr>
                      <a:lvl7pPr fontAlgn="base">
                        <a:spcBef>
                          <a:spcPct val="20000"/>
                        </a:spcBef>
                        <a:spcAft>
                          <a:spcPct val="0"/>
                        </a:spcAft>
                        <a:defRPr sz="800">
                          <a:solidFill>
                            <a:schemeClr val="tx1"/>
                          </a:solidFill>
                          <a:latin typeface="Verdana" panose="020B0604030504040204" pitchFamily="34" charset="0"/>
                        </a:defRPr>
                      </a:lvl7pPr>
                      <a:lvl8pPr fontAlgn="base">
                        <a:spcBef>
                          <a:spcPct val="20000"/>
                        </a:spcBef>
                        <a:spcAft>
                          <a:spcPct val="0"/>
                        </a:spcAft>
                        <a:defRPr sz="800">
                          <a:solidFill>
                            <a:schemeClr val="tx1"/>
                          </a:solidFill>
                          <a:latin typeface="Verdana" panose="020B0604030504040204" pitchFamily="34" charset="0"/>
                        </a:defRPr>
                      </a:lvl8pPr>
                      <a:lvl9pPr fontAlgn="base">
                        <a:spcBef>
                          <a:spcPct val="20000"/>
                        </a:spcBef>
                        <a:spcAft>
                          <a:spcPct val="0"/>
                        </a:spcAft>
                        <a:defRPr sz="800">
                          <a:solidFill>
                            <a:schemeClr val="tx1"/>
                          </a:solidFill>
                          <a:latin typeface="Verdana" panose="020B060403050404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en-US" sz="900" b="0" i="0" u="none" strike="noStrike" cap="none" normalizeH="0" baseline="0">
                          <a:ln>
                            <a:noFill/>
                          </a:ln>
                          <a:solidFill>
                            <a:schemeClr val="tx1"/>
                          </a:solidFill>
                          <a:effectLst/>
                          <a:latin typeface="Arial" panose="020B0604020202020204" pitchFamily="34" charset="0"/>
                        </a:rPr>
                        <a:t>NO</a:t>
                      </a:r>
                    </a:p>
                  </a:txBody>
                  <a:tcPr marL="36000" marR="0" marT="35993" marB="35993"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defRPr sz="900">
                          <a:solidFill>
                            <a:schemeClr val="tx1"/>
                          </a:solidFill>
                          <a:latin typeface="Verdana" panose="020B0604030504040204" pitchFamily="34" charset="0"/>
                        </a:defRPr>
                      </a:lvl1pPr>
                      <a:lvl2pPr algn="l">
                        <a:spcBef>
                          <a:spcPct val="20000"/>
                        </a:spcBef>
                        <a:defRPr sz="800">
                          <a:solidFill>
                            <a:schemeClr val="tx1"/>
                          </a:solidFill>
                          <a:latin typeface="Verdana" panose="020B0604030504040204" pitchFamily="34" charset="0"/>
                        </a:defRPr>
                      </a:lvl2pPr>
                      <a:lvl3pPr algn="l">
                        <a:spcBef>
                          <a:spcPct val="20000"/>
                        </a:spcBef>
                        <a:defRPr sz="800">
                          <a:solidFill>
                            <a:schemeClr val="tx1"/>
                          </a:solidFill>
                          <a:latin typeface="Verdana" panose="020B0604030504040204" pitchFamily="34" charset="0"/>
                        </a:defRPr>
                      </a:lvl3pPr>
                      <a:lvl4pPr algn="l">
                        <a:spcBef>
                          <a:spcPct val="20000"/>
                        </a:spcBef>
                        <a:defRPr sz="800">
                          <a:solidFill>
                            <a:schemeClr val="tx1"/>
                          </a:solidFill>
                          <a:latin typeface="Verdana" panose="020B0604030504040204" pitchFamily="34" charset="0"/>
                        </a:defRPr>
                      </a:lvl4pPr>
                      <a:lvl5pPr algn="l">
                        <a:spcBef>
                          <a:spcPct val="20000"/>
                        </a:spcBef>
                        <a:defRPr sz="800">
                          <a:solidFill>
                            <a:schemeClr val="tx1"/>
                          </a:solidFill>
                          <a:latin typeface="Verdana" panose="020B0604030504040204" pitchFamily="34" charset="0"/>
                        </a:defRPr>
                      </a:lvl5pPr>
                      <a:lvl6pPr fontAlgn="base">
                        <a:spcBef>
                          <a:spcPct val="20000"/>
                        </a:spcBef>
                        <a:spcAft>
                          <a:spcPct val="0"/>
                        </a:spcAft>
                        <a:defRPr sz="800">
                          <a:solidFill>
                            <a:schemeClr val="tx1"/>
                          </a:solidFill>
                          <a:latin typeface="Verdana" panose="020B0604030504040204" pitchFamily="34" charset="0"/>
                        </a:defRPr>
                      </a:lvl6pPr>
                      <a:lvl7pPr fontAlgn="base">
                        <a:spcBef>
                          <a:spcPct val="20000"/>
                        </a:spcBef>
                        <a:spcAft>
                          <a:spcPct val="0"/>
                        </a:spcAft>
                        <a:defRPr sz="800">
                          <a:solidFill>
                            <a:schemeClr val="tx1"/>
                          </a:solidFill>
                          <a:latin typeface="Verdana" panose="020B0604030504040204" pitchFamily="34" charset="0"/>
                        </a:defRPr>
                      </a:lvl7pPr>
                      <a:lvl8pPr fontAlgn="base">
                        <a:spcBef>
                          <a:spcPct val="20000"/>
                        </a:spcBef>
                        <a:spcAft>
                          <a:spcPct val="0"/>
                        </a:spcAft>
                        <a:defRPr sz="800">
                          <a:solidFill>
                            <a:schemeClr val="tx1"/>
                          </a:solidFill>
                          <a:latin typeface="Verdana" panose="020B0604030504040204" pitchFamily="34" charset="0"/>
                        </a:defRPr>
                      </a:lvl8pPr>
                      <a:lvl9pPr fontAlgn="base">
                        <a:spcBef>
                          <a:spcPct val="20000"/>
                        </a:spcBef>
                        <a:spcAft>
                          <a:spcPct val="0"/>
                        </a:spcAft>
                        <a:defRPr sz="800">
                          <a:solidFill>
                            <a:schemeClr val="tx1"/>
                          </a:solidFill>
                          <a:latin typeface="Verdana" panose="020B060403050404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en-US" sz="900" b="0" i="0" u="none" strike="noStrike" cap="none" normalizeH="0" baseline="0">
                          <a:ln>
                            <a:noFill/>
                          </a:ln>
                          <a:solidFill>
                            <a:schemeClr val="tx1"/>
                          </a:solidFill>
                          <a:effectLst/>
                          <a:latin typeface="Arial" panose="020B0604020202020204" pitchFamily="34" charset="0"/>
                        </a:rPr>
                        <a:t>YES</a:t>
                      </a:r>
                    </a:p>
                  </a:txBody>
                  <a:tcPr marL="36000" marR="0" marT="35993" marB="35993"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defRPr sz="900">
                          <a:solidFill>
                            <a:schemeClr val="tx1"/>
                          </a:solidFill>
                          <a:latin typeface="Verdana" panose="020B0604030504040204" pitchFamily="34" charset="0"/>
                        </a:defRPr>
                      </a:lvl1pPr>
                      <a:lvl2pPr algn="l">
                        <a:spcBef>
                          <a:spcPct val="20000"/>
                        </a:spcBef>
                        <a:defRPr sz="800">
                          <a:solidFill>
                            <a:schemeClr val="tx1"/>
                          </a:solidFill>
                          <a:latin typeface="Verdana" panose="020B0604030504040204" pitchFamily="34" charset="0"/>
                        </a:defRPr>
                      </a:lvl2pPr>
                      <a:lvl3pPr algn="l">
                        <a:spcBef>
                          <a:spcPct val="20000"/>
                        </a:spcBef>
                        <a:defRPr sz="800">
                          <a:solidFill>
                            <a:schemeClr val="tx1"/>
                          </a:solidFill>
                          <a:latin typeface="Verdana" panose="020B0604030504040204" pitchFamily="34" charset="0"/>
                        </a:defRPr>
                      </a:lvl3pPr>
                      <a:lvl4pPr algn="l">
                        <a:spcBef>
                          <a:spcPct val="20000"/>
                        </a:spcBef>
                        <a:defRPr sz="800">
                          <a:solidFill>
                            <a:schemeClr val="tx1"/>
                          </a:solidFill>
                          <a:latin typeface="Verdana" panose="020B0604030504040204" pitchFamily="34" charset="0"/>
                        </a:defRPr>
                      </a:lvl4pPr>
                      <a:lvl5pPr algn="l">
                        <a:spcBef>
                          <a:spcPct val="20000"/>
                        </a:spcBef>
                        <a:defRPr sz="800">
                          <a:solidFill>
                            <a:schemeClr val="tx1"/>
                          </a:solidFill>
                          <a:latin typeface="Verdana" panose="020B0604030504040204" pitchFamily="34" charset="0"/>
                        </a:defRPr>
                      </a:lvl5pPr>
                      <a:lvl6pPr fontAlgn="base">
                        <a:spcBef>
                          <a:spcPct val="20000"/>
                        </a:spcBef>
                        <a:spcAft>
                          <a:spcPct val="0"/>
                        </a:spcAft>
                        <a:defRPr sz="800">
                          <a:solidFill>
                            <a:schemeClr val="tx1"/>
                          </a:solidFill>
                          <a:latin typeface="Verdana" panose="020B0604030504040204" pitchFamily="34" charset="0"/>
                        </a:defRPr>
                      </a:lvl6pPr>
                      <a:lvl7pPr fontAlgn="base">
                        <a:spcBef>
                          <a:spcPct val="20000"/>
                        </a:spcBef>
                        <a:spcAft>
                          <a:spcPct val="0"/>
                        </a:spcAft>
                        <a:defRPr sz="800">
                          <a:solidFill>
                            <a:schemeClr val="tx1"/>
                          </a:solidFill>
                          <a:latin typeface="Verdana" panose="020B0604030504040204" pitchFamily="34" charset="0"/>
                        </a:defRPr>
                      </a:lvl7pPr>
                      <a:lvl8pPr fontAlgn="base">
                        <a:spcBef>
                          <a:spcPct val="20000"/>
                        </a:spcBef>
                        <a:spcAft>
                          <a:spcPct val="0"/>
                        </a:spcAft>
                        <a:defRPr sz="800">
                          <a:solidFill>
                            <a:schemeClr val="tx1"/>
                          </a:solidFill>
                          <a:latin typeface="Verdana" panose="020B0604030504040204" pitchFamily="34" charset="0"/>
                        </a:defRPr>
                      </a:lvl8pPr>
                      <a:lvl9pPr fontAlgn="base">
                        <a:spcBef>
                          <a:spcPct val="20000"/>
                        </a:spcBef>
                        <a:spcAft>
                          <a:spcPct val="0"/>
                        </a:spcAft>
                        <a:defRPr sz="800">
                          <a:solidFill>
                            <a:schemeClr val="tx1"/>
                          </a:solidFill>
                          <a:latin typeface="Verdana" panose="020B060403050404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en-US" sz="900" b="0" i="0" u="none" strike="noStrike" cap="none" normalizeH="0" baseline="0">
                        <a:ln>
                          <a:noFill/>
                        </a:ln>
                        <a:solidFill>
                          <a:schemeClr val="tx1"/>
                        </a:solidFill>
                        <a:effectLst/>
                        <a:latin typeface="Arial" panose="020B0604020202020204" pitchFamily="34" charset="0"/>
                      </a:endParaRPr>
                    </a:p>
                  </a:txBody>
                  <a:tcPr marL="36000" marR="0" marT="35993" marB="35993"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3252310480"/>
                  </a:ext>
                </a:extLst>
              </a:tr>
              <a:tr h="209117">
                <a:tc>
                  <a:txBody>
                    <a:bodyPr/>
                    <a:lstStyle>
                      <a:lvl1pPr algn="l">
                        <a:spcBef>
                          <a:spcPct val="20000"/>
                        </a:spcBef>
                        <a:defRPr sz="900">
                          <a:solidFill>
                            <a:schemeClr val="tx1"/>
                          </a:solidFill>
                          <a:latin typeface="Verdana" panose="020B0604030504040204" pitchFamily="34" charset="0"/>
                        </a:defRPr>
                      </a:lvl1pPr>
                      <a:lvl2pPr algn="l">
                        <a:spcBef>
                          <a:spcPct val="20000"/>
                        </a:spcBef>
                        <a:defRPr sz="800">
                          <a:solidFill>
                            <a:schemeClr val="tx1"/>
                          </a:solidFill>
                          <a:latin typeface="Verdana" panose="020B0604030504040204" pitchFamily="34" charset="0"/>
                        </a:defRPr>
                      </a:lvl2pPr>
                      <a:lvl3pPr algn="l">
                        <a:spcBef>
                          <a:spcPct val="20000"/>
                        </a:spcBef>
                        <a:defRPr sz="800">
                          <a:solidFill>
                            <a:schemeClr val="tx1"/>
                          </a:solidFill>
                          <a:latin typeface="Verdana" panose="020B0604030504040204" pitchFamily="34" charset="0"/>
                        </a:defRPr>
                      </a:lvl3pPr>
                      <a:lvl4pPr algn="l">
                        <a:spcBef>
                          <a:spcPct val="20000"/>
                        </a:spcBef>
                        <a:defRPr sz="800">
                          <a:solidFill>
                            <a:schemeClr val="tx1"/>
                          </a:solidFill>
                          <a:latin typeface="Verdana" panose="020B0604030504040204" pitchFamily="34" charset="0"/>
                        </a:defRPr>
                      </a:lvl4pPr>
                      <a:lvl5pPr algn="l">
                        <a:spcBef>
                          <a:spcPct val="20000"/>
                        </a:spcBef>
                        <a:defRPr sz="800">
                          <a:solidFill>
                            <a:schemeClr val="tx1"/>
                          </a:solidFill>
                          <a:latin typeface="Verdana" panose="020B0604030504040204" pitchFamily="34" charset="0"/>
                        </a:defRPr>
                      </a:lvl5pPr>
                      <a:lvl6pPr fontAlgn="base">
                        <a:spcBef>
                          <a:spcPct val="20000"/>
                        </a:spcBef>
                        <a:spcAft>
                          <a:spcPct val="0"/>
                        </a:spcAft>
                        <a:defRPr sz="800">
                          <a:solidFill>
                            <a:schemeClr val="tx1"/>
                          </a:solidFill>
                          <a:latin typeface="Verdana" panose="020B0604030504040204" pitchFamily="34" charset="0"/>
                        </a:defRPr>
                      </a:lvl6pPr>
                      <a:lvl7pPr fontAlgn="base">
                        <a:spcBef>
                          <a:spcPct val="20000"/>
                        </a:spcBef>
                        <a:spcAft>
                          <a:spcPct val="0"/>
                        </a:spcAft>
                        <a:defRPr sz="800">
                          <a:solidFill>
                            <a:schemeClr val="tx1"/>
                          </a:solidFill>
                          <a:latin typeface="Verdana" panose="020B0604030504040204" pitchFamily="34" charset="0"/>
                        </a:defRPr>
                      </a:lvl7pPr>
                      <a:lvl8pPr fontAlgn="base">
                        <a:spcBef>
                          <a:spcPct val="20000"/>
                        </a:spcBef>
                        <a:spcAft>
                          <a:spcPct val="0"/>
                        </a:spcAft>
                        <a:defRPr sz="800">
                          <a:solidFill>
                            <a:schemeClr val="tx1"/>
                          </a:solidFill>
                          <a:latin typeface="Verdana" panose="020B0604030504040204" pitchFamily="34" charset="0"/>
                        </a:defRPr>
                      </a:lvl8pPr>
                      <a:lvl9pPr fontAlgn="base">
                        <a:spcBef>
                          <a:spcPct val="20000"/>
                        </a:spcBef>
                        <a:spcAft>
                          <a:spcPct val="0"/>
                        </a:spcAft>
                        <a:defRPr sz="800">
                          <a:solidFill>
                            <a:schemeClr val="tx1"/>
                          </a:solidFill>
                          <a:latin typeface="Verdana" panose="020B060403050404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en-US" sz="900" b="0" i="0" u="none" strike="noStrike" cap="none" normalizeH="0" baseline="0">
                        <a:ln>
                          <a:noFill/>
                        </a:ln>
                        <a:solidFill>
                          <a:schemeClr val="tx1"/>
                        </a:solidFill>
                        <a:effectLst/>
                        <a:latin typeface="Arial" panose="020B0604020202020204" pitchFamily="34" charset="0"/>
                      </a:endParaRPr>
                    </a:p>
                  </a:txBody>
                  <a:tcPr marL="36000" marR="0" marT="35993" marB="35993"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defRPr sz="900">
                          <a:solidFill>
                            <a:schemeClr val="tx1"/>
                          </a:solidFill>
                          <a:latin typeface="Verdana" panose="020B0604030504040204" pitchFamily="34" charset="0"/>
                        </a:defRPr>
                      </a:lvl1pPr>
                      <a:lvl2pPr algn="l">
                        <a:spcBef>
                          <a:spcPct val="20000"/>
                        </a:spcBef>
                        <a:defRPr sz="800">
                          <a:solidFill>
                            <a:schemeClr val="tx1"/>
                          </a:solidFill>
                          <a:latin typeface="Verdana" panose="020B0604030504040204" pitchFamily="34" charset="0"/>
                        </a:defRPr>
                      </a:lvl2pPr>
                      <a:lvl3pPr algn="l">
                        <a:spcBef>
                          <a:spcPct val="20000"/>
                        </a:spcBef>
                        <a:defRPr sz="800">
                          <a:solidFill>
                            <a:schemeClr val="tx1"/>
                          </a:solidFill>
                          <a:latin typeface="Verdana" panose="020B0604030504040204" pitchFamily="34" charset="0"/>
                        </a:defRPr>
                      </a:lvl3pPr>
                      <a:lvl4pPr algn="l">
                        <a:spcBef>
                          <a:spcPct val="20000"/>
                        </a:spcBef>
                        <a:defRPr sz="800">
                          <a:solidFill>
                            <a:schemeClr val="tx1"/>
                          </a:solidFill>
                          <a:latin typeface="Verdana" panose="020B0604030504040204" pitchFamily="34" charset="0"/>
                        </a:defRPr>
                      </a:lvl4pPr>
                      <a:lvl5pPr algn="l">
                        <a:spcBef>
                          <a:spcPct val="20000"/>
                        </a:spcBef>
                        <a:defRPr sz="800">
                          <a:solidFill>
                            <a:schemeClr val="tx1"/>
                          </a:solidFill>
                          <a:latin typeface="Verdana" panose="020B0604030504040204" pitchFamily="34" charset="0"/>
                        </a:defRPr>
                      </a:lvl5pPr>
                      <a:lvl6pPr fontAlgn="base">
                        <a:spcBef>
                          <a:spcPct val="20000"/>
                        </a:spcBef>
                        <a:spcAft>
                          <a:spcPct val="0"/>
                        </a:spcAft>
                        <a:defRPr sz="800">
                          <a:solidFill>
                            <a:schemeClr val="tx1"/>
                          </a:solidFill>
                          <a:latin typeface="Verdana" panose="020B0604030504040204" pitchFamily="34" charset="0"/>
                        </a:defRPr>
                      </a:lvl6pPr>
                      <a:lvl7pPr fontAlgn="base">
                        <a:spcBef>
                          <a:spcPct val="20000"/>
                        </a:spcBef>
                        <a:spcAft>
                          <a:spcPct val="0"/>
                        </a:spcAft>
                        <a:defRPr sz="800">
                          <a:solidFill>
                            <a:schemeClr val="tx1"/>
                          </a:solidFill>
                          <a:latin typeface="Verdana" panose="020B0604030504040204" pitchFamily="34" charset="0"/>
                        </a:defRPr>
                      </a:lvl7pPr>
                      <a:lvl8pPr fontAlgn="base">
                        <a:spcBef>
                          <a:spcPct val="20000"/>
                        </a:spcBef>
                        <a:spcAft>
                          <a:spcPct val="0"/>
                        </a:spcAft>
                        <a:defRPr sz="800">
                          <a:solidFill>
                            <a:schemeClr val="tx1"/>
                          </a:solidFill>
                          <a:latin typeface="Verdana" panose="020B0604030504040204" pitchFamily="34" charset="0"/>
                        </a:defRPr>
                      </a:lvl8pPr>
                      <a:lvl9pPr fontAlgn="base">
                        <a:spcBef>
                          <a:spcPct val="20000"/>
                        </a:spcBef>
                        <a:spcAft>
                          <a:spcPct val="0"/>
                        </a:spcAft>
                        <a:defRPr sz="800">
                          <a:solidFill>
                            <a:schemeClr val="tx1"/>
                          </a:solidFill>
                          <a:latin typeface="Verdana" panose="020B060403050404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en-US" sz="900" b="0" i="0" u="none" strike="noStrike" cap="none" normalizeH="0" baseline="0">
                        <a:ln>
                          <a:noFill/>
                        </a:ln>
                        <a:solidFill>
                          <a:schemeClr val="tx1"/>
                        </a:solidFill>
                        <a:effectLst/>
                        <a:latin typeface="Arial" panose="020B0604020202020204" pitchFamily="34" charset="0"/>
                      </a:endParaRPr>
                    </a:p>
                  </a:txBody>
                  <a:tcPr marL="36000" marR="0" marT="35993" marB="35993"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defRPr sz="900">
                          <a:solidFill>
                            <a:schemeClr val="tx1"/>
                          </a:solidFill>
                          <a:latin typeface="Verdana" panose="020B0604030504040204" pitchFamily="34" charset="0"/>
                        </a:defRPr>
                      </a:lvl1pPr>
                      <a:lvl2pPr algn="l">
                        <a:spcBef>
                          <a:spcPct val="20000"/>
                        </a:spcBef>
                        <a:defRPr sz="800">
                          <a:solidFill>
                            <a:schemeClr val="tx1"/>
                          </a:solidFill>
                          <a:latin typeface="Verdana" panose="020B0604030504040204" pitchFamily="34" charset="0"/>
                        </a:defRPr>
                      </a:lvl2pPr>
                      <a:lvl3pPr algn="l">
                        <a:spcBef>
                          <a:spcPct val="20000"/>
                        </a:spcBef>
                        <a:defRPr sz="800">
                          <a:solidFill>
                            <a:schemeClr val="tx1"/>
                          </a:solidFill>
                          <a:latin typeface="Verdana" panose="020B0604030504040204" pitchFamily="34" charset="0"/>
                        </a:defRPr>
                      </a:lvl3pPr>
                      <a:lvl4pPr algn="l">
                        <a:spcBef>
                          <a:spcPct val="20000"/>
                        </a:spcBef>
                        <a:defRPr sz="800">
                          <a:solidFill>
                            <a:schemeClr val="tx1"/>
                          </a:solidFill>
                          <a:latin typeface="Verdana" panose="020B0604030504040204" pitchFamily="34" charset="0"/>
                        </a:defRPr>
                      </a:lvl4pPr>
                      <a:lvl5pPr algn="l">
                        <a:spcBef>
                          <a:spcPct val="20000"/>
                        </a:spcBef>
                        <a:defRPr sz="800">
                          <a:solidFill>
                            <a:schemeClr val="tx1"/>
                          </a:solidFill>
                          <a:latin typeface="Verdana" panose="020B0604030504040204" pitchFamily="34" charset="0"/>
                        </a:defRPr>
                      </a:lvl5pPr>
                      <a:lvl6pPr fontAlgn="base">
                        <a:spcBef>
                          <a:spcPct val="20000"/>
                        </a:spcBef>
                        <a:spcAft>
                          <a:spcPct val="0"/>
                        </a:spcAft>
                        <a:defRPr sz="800">
                          <a:solidFill>
                            <a:schemeClr val="tx1"/>
                          </a:solidFill>
                          <a:latin typeface="Verdana" panose="020B0604030504040204" pitchFamily="34" charset="0"/>
                        </a:defRPr>
                      </a:lvl6pPr>
                      <a:lvl7pPr fontAlgn="base">
                        <a:spcBef>
                          <a:spcPct val="20000"/>
                        </a:spcBef>
                        <a:spcAft>
                          <a:spcPct val="0"/>
                        </a:spcAft>
                        <a:defRPr sz="800">
                          <a:solidFill>
                            <a:schemeClr val="tx1"/>
                          </a:solidFill>
                          <a:latin typeface="Verdana" panose="020B0604030504040204" pitchFamily="34" charset="0"/>
                        </a:defRPr>
                      </a:lvl7pPr>
                      <a:lvl8pPr fontAlgn="base">
                        <a:spcBef>
                          <a:spcPct val="20000"/>
                        </a:spcBef>
                        <a:spcAft>
                          <a:spcPct val="0"/>
                        </a:spcAft>
                        <a:defRPr sz="800">
                          <a:solidFill>
                            <a:schemeClr val="tx1"/>
                          </a:solidFill>
                          <a:latin typeface="Verdana" panose="020B0604030504040204" pitchFamily="34" charset="0"/>
                        </a:defRPr>
                      </a:lvl8pPr>
                      <a:lvl9pPr fontAlgn="base">
                        <a:spcBef>
                          <a:spcPct val="20000"/>
                        </a:spcBef>
                        <a:spcAft>
                          <a:spcPct val="0"/>
                        </a:spcAft>
                        <a:defRPr sz="800">
                          <a:solidFill>
                            <a:schemeClr val="tx1"/>
                          </a:solidFill>
                          <a:latin typeface="Verdana" panose="020B060403050404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en-US" sz="900" b="0" i="0" u="none" strike="noStrike" cap="none" normalizeH="0" baseline="0">
                        <a:ln>
                          <a:noFill/>
                        </a:ln>
                        <a:solidFill>
                          <a:schemeClr val="tx1"/>
                        </a:solidFill>
                        <a:effectLst/>
                        <a:latin typeface="Arial" panose="020B0604020202020204" pitchFamily="34" charset="0"/>
                      </a:endParaRPr>
                    </a:p>
                  </a:txBody>
                  <a:tcPr marL="36000" marR="0" marT="35993" marB="35993"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defRPr sz="900">
                          <a:solidFill>
                            <a:schemeClr val="tx1"/>
                          </a:solidFill>
                          <a:latin typeface="Verdana" panose="020B0604030504040204" pitchFamily="34" charset="0"/>
                        </a:defRPr>
                      </a:lvl1pPr>
                      <a:lvl2pPr algn="l">
                        <a:spcBef>
                          <a:spcPct val="20000"/>
                        </a:spcBef>
                        <a:defRPr sz="800">
                          <a:solidFill>
                            <a:schemeClr val="tx1"/>
                          </a:solidFill>
                          <a:latin typeface="Verdana" panose="020B0604030504040204" pitchFamily="34" charset="0"/>
                        </a:defRPr>
                      </a:lvl2pPr>
                      <a:lvl3pPr algn="l">
                        <a:spcBef>
                          <a:spcPct val="20000"/>
                        </a:spcBef>
                        <a:defRPr sz="800">
                          <a:solidFill>
                            <a:schemeClr val="tx1"/>
                          </a:solidFill>
                          <a:latin typeface="Verdana" panose="020B0604030504040204" pitchFamily="34" charset="0"/>
                        </a:defRPr>
                      </a:lvl3pPr>
                      <a:lvl4pPr algn="l">
                        <a:spcBef>
                          <a:spcPct val="20000"/>
                        </a:spcBef>
                        <a:defRPr sz="800">
                          <a:solidFill>
                            <a:schemeClr val="tx1"/>
                          </a:solidFill>
                          <a:latin typeface="Verdana" panose="020B0604030504040204" pitchFamily="34" charset="0"/>
                        </a:defRPr>
                      </a:lvl4pPr>
                      <a:lvl5pPr algn="l">
                        <a:spcBef>
                          <a:spcPct val="20000"/>
                        </a:spcBef>
                        <a:defRPr sz="800">
                          <a:solidFill>
                            <a:schemeClr val="tx1"/>
                          </a:solidFill>
                          <a:latin typeface="Verdana" panose="020B0604030504040204" pitchFamily="34" charset="0"/>
                        </a:defRPr>
                      </a:lvl5pPr>
                      <a:lvl6pPr fontAlgn="base">
                        <a:spcBef>
                          <a:spcPct val="20000"/>
                        </a:spcBef>
                        <a:spcAft>
                          <a:spcPct val="0"/>
                        </a:spcAft>
                        <a:defRPr sz="800">
                          <a:solidFill>
                            <a:schemeClr val="tx1"/>
                          </a:solidFill>
                          <a:latin typeface="Verdana" panose="020B0604030504040204" pitchFamily="34" charset="0"/>
                        </a:defRPr>
                      </a:lvl6pPr>
                      <a:lvl7pPr fontAlgn="base">
                        <a:spcBef>
                          <a:spcPct val="20000"/>
                        </a:spcBef>
                        <a:spcAft>
                          <a:spcPct val="0"/>
                        </a:spcAft>
                        <a:defRPr sz="800">
                          <a:solidFill>
                            <a:schemeClr val="tx1"/>
                          </a:solidFill>
                          <a:latin typeface="Verdana" panose="020B0604030504040204" pitchFamily="34" charset="0"/>
                        </a:defRPr>
                      </a:lvl7pPr>
                      <a:lvl8pPr fontAlgn="base">
                        <a:spcBef>
                          <a:spcPct val="20000"/>
                        </a:spcBef>
                        <a:spcAft>
                          <a:spcPct val="0"/>
                        </a:spcAft>
                        <a:defRPr sz="800">
                          <a:solidFill>
                            <a:schemeClr val="tx1"/>
                          </a:solidFill>
                          <a:latin typeface="Verdana" panose="020B0604030504040204" pitchFamily="34" charset="0"/>
                        </a:defRPr>
                      </a:lvl8pPr>
                      <a:lvl9pPr fontAlgn="base">
                        <a:spcBef>
                          <a:spcPct val="20000"/>
                        </a:spcBef>
                        <a:spcAft>
                          <a:spcPct val="0"/>
                        </a:spcAft>
                        <a:defRPr sz="800">
                          <a:solidFill>
                            <a:schemeClr val="tx1"/>
                          </a:solidFill>
                          <a:latin typeface="Verdana" panose="020B060403050404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en-US" sz="900" b="0" i="0" u="none" strike="noStrike" cap="none" normalizeH="0" baseline="0">
                        <a:ln>
                          <a:noFill/>
                        </a:ln>
                        <a:solidFill>
                          <a:schemeClr val="tx1"/>
                        </a:solidFill>
                        <a:effectLst/>
                        <a:latin typeface="Arial" panose="020B0604020202020204" pitchFamily="34" charset="0"/>
                      </a:endParaRPr>
                    </a:p>
                  </a:txBody>
                  <a:tcPr marL="36000" marR="0" marT="35993" marB="35993"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defRPr sz="900">
                          <a:solidFill>
                            <a:schemeClr val="tx1"/>
                          </a:solidFill>
                          <a:latin typeface="Verdana" panose="020B0604030504040204" pitchFamily="34" charset="0"/>
                        </a:defRPr>
                      </a:lvl1pPr>
                      <a:lvl2pPr algn="l">
                        <a:spcBef>
                          <a:spcPct val="20000"/>
                        </a:spcBef>
                        <a:defRPr sz="800">
                          <a:solidFill>
                            <a:schemeClr val="tx1"/>
                          </a:solidFill>
                          <a:latin typeface="Verdana" panose="020B0604030504040204" pitchFamily="34" charset="0"/>
                        </a:defRPr>
                      </a:lvl2pPr>
                      <a:lvl3pPr algn="l">
                        <a:spcBef>
                          <a:spcPct val="20000"/>
                        </a:spcBef>
                        <a:defRPr sz="800">
                          <a:solidFill>
                            <a:schemeClr val="tx1"/>
                          </a:solidFill>
                          <a:latin typeface="Verdana" panose="020B0604030504040204" pitchFamily="34" charset="0"/>
                        </a:defRPr>
                      </a:lvl3pPr>
                      <a:lvl4pPr algn="l">
                        <a:spcBef>
                          <a:spcPct val="20000"/>
                        </a:spcBef>
                        <a:defRPr sz="800">
                          <a:solidFill>
                            <a:schemeClr val="tx1"/>
                          </a:solidFill>
                          <a:latin typeface="Verdana" panose="020B0604030504040204" pitchFamily="34" charset="0"/>
                        </a:defRPr>
                      </a:lvl4pPr>
                      <a:lvl5pPr algn="l">
                        <a:spcBef>
                          <a:spcPct val="20000"/>
                        </a:spcBef>
                        <a:defRPr sz="800">
                          <a:solidFill>
                            <a:schemeClr val="tx1"/>
                          </a:solidFill>
                          <a:latin typeface="Verdana" panose="020B0604030504040204" pitchFamily="34" charset="0"/>
                        </a:defRPr>
                      </a:lvl5pPr>
                      <a:lvl6pPr fontAlgn="base">
                        <a:spcBef>
                          <a:spcPct val="20000"/>
                        </a:spcBef>
                        <a:spcAft>
                          <a:spcPct val="0"/>
                        </a:spcAft>
                        <a:defRPr sz="800">
                          <a:solidFill>
                            <a:schemeClr val="tx1"/>
                          </a:solidFill>
                          <a:latin typeface="Verdana" panose="020B0604030504040204" pitchFamily="34" charset="0"/>
                        </a:defRPr>
                      </a:lvl6pPr>
                      <a:lvl7pPr fontAlgn="base">
                        <a:spcBef>
                          <a:spcPct val="20000"/>
                        </a:spcBef>
                        <a:spcAft>
                          <a:spcPct val="0"/>
                        </a:spcAft>
                        <a:defRPr sz="800">
                          <a:solidFill>
                            <a:schemeClr val="tx1"/>
                          </a:solidFill>
                          <a:latin typeface="Verdana" panose="020B0604030504040204" pitchFamily="34" charset="0"/>
                        </a:defRPr>
                      </a:lvl7pPr>
                      <a:lvl8pPr fontAlgn="base">
                        <a:spcBef>
                          <a:spcPct val="20000"/>
                        </a:spcBef>
                        <a:spcAft>
                          <a:spcPct val="0"/>
                        </a:spcAft>
                        <a:defRPr sz="800">
                          <a:solidFill>
                            <a:schemeClr val="tx1"/>
                          </a:solidFill>
                          <a:latin typeface="Verdana" panose="020B0604030504040204" pitchFamily="34" charset="0"/>
                        </a:defRPr>
                      </a:lvl8pPr>
                      <a:lvl9pPr fontAlgn="base">
                        <a:spcBef>
                          <a:spcPct val="20000"/>
                        </a:spcBef>
                        <a:spcAft>
                          <a:spcPct val="0"/>
                        </a:spcAft>
                        <a:defRPr sz="800">
                          <a:solidFill>
                            <a:schemeClr val="tx1"/>
                          </a:solidFill>
                          <a:latin typeface="Verdana" panose="020B060403050404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en-US" sz="900" b="0" i="0" u="none" strike="noStrike" cap="none" normalizeH="0" baseline="0">
                        <a:ln>
                          <a:noFill/>
                        </a:ln>
                        <a:solidFill>
                          <a:schemeClr val="tx1"/>
                        </a:solidFill>
                        <a:effectLst/>
                        <a:latin typeface="Arial" panose="020B0604020202020204" pitchFamily="34" charset="0"/>
                      </a:endParaRPr>
                    </a:p>
                  </a:txBody>
                  <a:tcPr marL="36000" marR="0" marT="35993" marB="35993"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965547415"/>
                  </a:ext>
                </a:extLst>
              </a:tr>
            </a:tbl>
          </a:graphicData>
        </a:graphic>
      </p:graphicFrame>
      <p:sp>
        <p:nvSpPr>
          <p:cNvPr id="8264" name="Foliennummernplatzhalter 4">
            <a:extLst>
              <a:ext uri="{FF2B5EF4-FFF2-40B4-BE49-F238E27FC236}">
                <a16:creationId xmlns:a16="http://schemas.microsoft.com/office/drawing/2014/main" id="{756EE66D-8E8A-4344-9E2F-9697F376C3E3}"/>
              </a:ext>
            </a:extLst>
          </p:cNvPr>
          <p:cNvSpPr>
            <a:spLocks noGrp="1" noChangeArrowheads="1"/>
          </p:cNvSpPr>
          <p:nvPr>
            <p:ph type="sldNum" sz="quarter" idx="10"/>
          </p:nvPr>
        </p:nvSpPr>
        <p:spPr bwMode="auto">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ctr">
              <a:defRPr sz="1000">
                <a:solidFill>
                  <a:schemeClr val="accent2"/>
                </a:solidFill>
                <a:latin typeface="Arial Narrow" panose="020B0606020202030204" pitchFamily="34" charset="0"/>
              </a:defRPr>
            </a:lvl1pPr>
            <a:lvl2pPr marL="742950" indent="-285750" algn="ctr">
              <a:defRPr sz="1000">
                <a:solidFill>
                  <a:schemeClr val="accent2"/>
                </a:solidFill>
                <a:latin typeface="Arial Narrow" panose="020B0606020202030204" pitchFamily="34" charset="0"/>
              </a:defRPr>
            </a:lvl2pPr>
            <a:lvl3pPr marL="1143000" indent="-228600" algn="ctr">
              <a:defRPr sz="1000">
                <a:solidFill>
                  <a:schemeClr val="accent2"/>
                </a:solidFill>
                <a:latin typeface="Arial Narrow" panose="020B0606020202030204" pitchFamily="34" charset="0"/>
              </a:defRPr>
            </a:lvl3pPr>
            <a:lvl4pPr marL="1600200" indent="-228600" algn="ctr">
              <a:defRPr sz="1000">
                <a:solidFill>
                  <a:schemeClr val="accent2"/>
                </a:solidFill>
                <a:latin typeface="Arial Narrow" panose="020B0606020202030204" pitchFamily="34" charset="0"/>
              </a:defRPr>
            </a:lvl4pPr>
            <a:lvl5pPr marL="2057400" indent="-228600" algn="ctr">
              <a:defRPr sz="1000">
                <a:solidFill>
                  <a:schemeClr val="accent2"/>
                </a:solidFill>
                <a:latin typeface="Arial Narrow" panose="020B0606020202030204" pitchFamily="34" charset="0"/>
              </a:defRPr>
            </a:lvl5pPr>
            <a:lvl6pPr marL="2514600" indent="-228600" algn="ctr" eaLnBrk="0" fontAlgn="base" hangingPunct="0">
              <a:spcBef>
                <a:spcPct val="0"/>
              </a:spcBef>
              <a:spcAft>
                <a:spcPct val="0"/>
              </a:spcAft>
              <a:defRPr sz="1000">
                <a:solidFill>
                  <a:schemeClr val="accent2"/>
                </a:solidFill>
                <a:latin typeface="Arial Narrow" panose="020B0606020202030204" pitchFamily="34" charset="0"/>
              </a:defRPr>
            </a:lvl6pPr>
            <a:lvl7pPr marL="2971800" indent="-228600" algn="ctr" eaLnBrk="0" fontAlgn="base" hangingPunct="0">
              <a:spcBef>
                <a:spcPct val="0"/>
              </a:spcBef>
              <a:spcAft>
                <a:spcPct val="0"/>
              </a:spcAft>
              <a:defRPr sz="1000">
                <a:solidFill>
                  <a:schemeClr val="accent2"/>
                </a:solidFill>
                <a:latin typeface="Arial Narrow" panose="020B0606020202030204" pitchFamily="34" charset="0"/>
              </a:defRPr>
            </a:lvl7pPr>
            <a:lvl8pPr marL="3429000" indent="-228600" algn="ctr" eaLnBrk="0" fontAlgn="base" hangingPunct="0">
              <a:spcBef>
                <a:spcPct val="0"/>
              </a:spcBef>
              <a:spcAft>
                <a:spcPct val="0"/>
              </a:spcAft>
              <a:defRPr sz="1000">
                <a:solidFill>
                  <a:schemeClr val="accent2"/>
                </a:solidFill>
                <a:latin typeface="Arial Narrow" panose="020B0606020202030204" pitchFamily="34" charset="0"/>
              </a:defRPr>
            </a:lvl8pPr>
            <a:lvl9pPr marL="3886200" indent="-228600" algn="ctr" eaLnBrk="0" fontAlgn="base" hangingPunct="0">
              <a:spcBef>
                <a:spcPct val="0"/>
              </a:spcBef>
              <a:spcAft>
                <a:spcPct val="0"/>
              </a:spcAft>
              <a:defRPr sz="1000">
                <a:solidFill>
                  <a:schemeClr val="accent2"/>
                </a:solidFill>
                <a:latin typeface="Arial Narrow" panose="020B0606020202030204" pitchFamily="34" charset="0"/>
              </a:defRPr>
            </a:lvl9pPr>
          </a:lstStyle>
          <a:p>
            <a:r>
              <a:rPr lang="de-DE" altLang="en-US"/>
              <a:t>Folie </a:t>
            </a:r>
            <a:fld id="{C5F01362-AFF8-40CF-B6FE-9A4D18664929}" type="slidenum">
              <a:rPr lang="de-DE" altLang="en-US" smtClean="0"/>
              <a:pPr/>
              <a:t>2</a:t>
            </a:fld>
            <a:endParaRPr lang="de-DE" altLang="en-US"/>
          </a:p>
        </p:txBody>
      </p:sp>
      <p:sp>
        <p:nvSpPr>
          <p:cNvPr id="8265" name="Text Box 409">
            <a:extLst>
              <a:ext uri="{FF2B5EF4-FFF2-40B4-BE49-F238E27FC236}">
                <a16:creationId xmlns:a16="http://schemas.microsoft.com/office/drawing/2014/main" id="{CA961008-B5CE-4766-9818-6437A4161B2F}"/>
              </a:ext>
            </a:extLst>
          </p:cNvPr>
          <p:cNvSpPr txBox="1">
            <a:spLocks noChangeArrowheads="1"/>
          </p:cNvSpPr>
          <p:nvPr/>
        </p:nvSpPr>
        <p:spPr bwMode="auto">
          <a:xfrm>
            <a:off x="344488" y="1341438"/>
            <a:ext cx="8875712" cy="1981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63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spcBef>
                <a:spcPct val="20000"/>
              </a:spcBef>
              <a:defRPr sz="1600" b="1">
                <a:solidFill>
                  <a:schemeClr val="tx1"/>
                </a:solidFill>
                <a:latin typeface="Arial" panose="020B0604020202020204" pitchFamily="34" charset="0"/>
              </a:defRPr>
            </a:lvl1pPr>
            <a:lvl2pPr marL="449263" indent="-90488">
              <a:spcBef>
                <a:spcPct val="20000"/>
              </a:spcBef>
              <a:buChar char="-"/>
              <a:defRPr sz="1400" b="1">
                <a:solidFill>
                  <a:schemeClr val="tx1"/>
                </a:solidFill>
                <a:latin typeface="Arial" panose="020B0604020202020204" pitchFamily="34" charset="0"/>
              </a:defRPr>
            </a:lvl2pPr>
            <a:lvl3pPr marL="714375" indent="-171450">
              <a:spcBef>
                <a:spcPct val="20000"/>
              </a:spcBef>
              <a:buFont typeface="Wingdings" panose="05000000000000000000" pitchFamily="2" charset="2"/>
              <a:buChar char="§"/>
              <a:defRPr sz="1200" b="1">
                <a:solidFill>
                  <a:schemeClr val="tx1"/>
                </a:solidFill>
                <a:latin typeface="Arial" panose="020B0604020202020204" pitchFamily="34" charset="0"/>
              </a:defRPr>
            </a:lvl3pPr>
            <a:lvl4pPr marL="1333500" indent="-190500">
              <a:spcBef>
                <a:spcPct val="20000"/>
              </a:spcBef>
              <a:buChar char="–"/>
              <a:defRPr sz="1200">
                <a:solidFill>
                  <a:schemeClr val="tx1"/>
                </a:solidFill>
                <a:latin typeface="Arial" panose="020B0604020202020204" pitchFamily="34" charset="0"/>
              </a:defRPr>
            </a:lvl4pPr>
            <a:lvl5pPr marL="1714500" indent="-190500">
              <a:spcBef>
                <a:spcPct val="20000"/>
              </a:spcBef>
              <a:buChar char="»"/>
              <a:defRPr sz="1200">
                <a:solidFill>
                  <a:schemeClr val="tx1"/>
                </a:solidFill>
                <a:latin typeface="Arial" panose="020B0604020202020204" pitchFamily="34" charset="0"/>
              </a:defRPr>
            </a:lvl5pPr>
            <a:lvl6pPr marL="2171700" indent="-190500" fontAlgn="base">
              <a:spcBef>
                <a:spcPct val="20000"/>
              </a:spcBef>
              <a:spcAft>
                <a:spcPct val="0"/>
              </a:spcAft>
              <a:buChar char="»"/>
              <a:defRPr sz="1200">
                <a:solidFill>
                  <a:schemeClr val="tx1"/>
                </a:solidFill>
                <a:latin typeface="Arial" panose="020B0604020202020204" pitchFamily="34" charset="0"/>
              </a:defRPr>
            </a:lvl6pPr>
            <a:lvl7pPr marL="2628900" indent="-190500" fontAlgn="base">
              <a:spcBef>
                <a:spcPct val="20000"/>
              </a:spcBef>
              <a:spcAft>
                <a:spcPct val="0"/>
              </a:spcAft>
              <a:buChar char="»"/>
              <a:defRPr sz="1200">
                <a:solidFill>
                  <a:schemeClr val="tx1"/>
                </a:solidFill>
                <a:latin typeface="Arial" panose="020B0604020202020204" pitchFamily="34" charset="0"/>
              </a:defRPr>
            </a:lvl7pPr>
            <a:lvl8pPr marL="3086100" indent="-190500" fontAlgn="base">
              <a:spcBef>
                <a:spcPct val="20000"/>
              </a:spcBef>
              <a:spcAft>
                <a:spcPct val="0"/>
              </a:spcAft>
              <a:buChar char="»"/>
              <a:defRPr sz="1200">
                <a:solidFill>
                  <a:schemeClr val="tx1"/>
                </a:solidFill>
                <a:latin typeface="Arial" panose="020B0604020202020204" pitchFamily="34" charset="0"/>
              </a:defRPr>
            </a:lvl8pPr>
            <a:lvl9pPr marL="3543300" indent="-190500" fontAlgn="base">
              <a:spcBef>
                <a:spcPct val="20000"/>
              </a:spcBef>
              <a:spcAft>
                <a:spcPct val="0"/>
              </a:spcAft>
              <a:buChar char="»"/>
              <a:defRPr sz="1200">
                <a:solidFill>
                  <a:schemeClr val="tx1"/>
                </a:solidFill>
                <a:latin typeface="Arial" panose="020B0604020202020204" pitchFamily="34" charset="0"/>
              </a:defRPr>
            </a:lvl9pPr>
          </a:lstStyle>
          <a:p>
            <a:pPr eaLnBrk="1" hangingPunct="1">
              <a:spcBef>
                <a:spcPct val="50000"/>
              </a:spcBef>
            </a:pPr>
            <a:r>
              <a:rPr lang="de-DE" altLang="en-US" sz="1000" b="0"/>
              <a:t>Export Optionen:</a:t>
            </a:r>
          </a:p>
          <a:p>
            <a:pPr lvl="1" eaLnBrk="1" hangingPunct="1">
              <a:spcBef>
                <a:spcPct val="50000"/>
              </a:spcBef>
            </a:pPr>
            <a:r>
              <a:rPr lang="de-DE" altLang="en-US" sz="1000" b="0"/>
              <a:t>Mit welchen Refset Einstellungen soll exportiert werden </a:t>
            </a:r>
            <a:r>
              <a:rPr lang="de-DE" altLang="en-US" sz="1000" b="0">
                <a:sym typeface="Wingdings" panose="05000000000000000000" pitchFamily="2" charset="2"/>
              </a:rPr>
              <a:t> siehe load_options.def</a:t>
            </a:r>
            <a:endParaRPr lang="de-DE" altLang="en-US" sz="1000" b="0"/>
          </a:p>
          <a:p>
            <a:pPr lvl="1" eaLnBrk="1" hangingPunct="1">
              <a:spcBef>
                <a:spcPct val="50000"/>
              </a:spcBef>
            </a:pPr>
            <a:r>
              <a:rPr lang="de-DE" altLang="en-US" sz="1000" b="0"/>
              <a:t>Was ist zu unterscheiden beim Export von SP Single Parts und AP Assembly Parts</a:t>
            </a:r>
          </a:p>
          <a:p>
            <a:pPr lvl="1" eaLnBrk="1" hangingPunct="1">
              <a:spcBef>
                <a:spcPct val="50000"/>
              </a:spcBef>
            </a:pPr>
            <a:r>
              <a:rPr lang="de-DE" altLang="en-US" sz="1000" b="0"/>
              <a:t>Wie sollen bei den Exports Rohteil und Fertigteil unterschieden werden</a:t>
            </a:r>
            <a:br>
              <a:rPr lang="de-DE" altLang="en-US" sz="1000" b="0"/>
            </a:br>
            <a:r>
              <a:rPr lang="de-DE" altLang="en-US" sz="1000" b="0"/>
              <a:t>Frage soll das Rohteil beim Export enthalten sein </a:t>
            </a:r>
          </a:p>
          <a:p>
            <a:pPr lvl="1" eaLnBrk="1" hangingPunct="1">
              <a:spcBef>
                <a:spcPct val="50000"/>
              </a:spcBef>
            </a:pPr>
            <a:r>
              <a:rPr lang="de-DE" altLang="en-US" sz="1000" b="0"/>
              <a:t>Export von Altreps</a:t>
            </a:r>
          </a:p>
          <a:p>
            <a:pPr lvl="1" eaLnBrk="1" hangingPunct="1">
              <a:spcBef>
                <a:spcPct val="50000"/>
              </a:spcBef>
            </a:pPr>
            <a:r>
              <a:rPr lang="de-DE" altLang="en-US" sz="1000" b="0"/>
              <a:t>Export DXF  	..</a:t>
            </a:r>
            <a:r>
              <a:rPr lang="de-DE" altLang="en-US" sz="1000" b="0">
                <a:sym typeface="Wingdings" panose="05000000000000000000" pitchFamily="2" charset="2"/>
              </a:rPr>
              <a:t>\dxfdwg_M.def  wichtig:  enthält verweis auf</a:t>
            </a:r>
            <a:endParaRPr lang="de-DE" altLang="en-US" sz="1000" b="0"/>
          </a:p>
          <a:p>
            <a:pPr lvl="1" eaLnBrk="1" hangingPunct="1">
              <a:spcBef>
                <a:spcPct val="50000"/>
              </a:spcBef>
            </a:pPr>
            <a:r>
              <a:rPr lang="de-DE" altLang="en-US" sz="1000" b="0"/>
              <a:t>Export DXF Fonts  </a:t>
            </a:r>
            <a:r>
              <a:rPr lang="de-DE" altLang="en-US" sz="1000" b="0">
                <a:sym typeface="Wingdings" panose="05000000000000000000" pitchFamily="2" charset="2"/>
              </a:rPr>
              <a:t>	..\dxfdwg_CHARACTERFONT_MAPPING_DataExpo.def </a:t>
            </a:r>
            <a:br>
              <a:rPr lang="de-DE" altLang="en-US" sz="1000" b="0">
                <a:sym typeface="Wingdings" panose="05000000000000000000" pitchFamily="2" charset="2"/>
              </a:rPr>
            </a:br>
            <a:r>
              <a:rPr lang="de-DE" altLang="en-US" sz="1000" b="0">
                <a:sym typeface="Wingdings" panose="05000000000000000000" pitchFamily="2" charset="2"/>
              </a:rPr>
              <a:t>		 </a:t>
            </a:r>
            <a:r>
              <a:rPr lang="de-DE" altLang="en-US" sz="1000" b="0"/>
              <a:t>..</a:t>
            </a:r>
            <a:r>
              <a:rPr lang="de-DE" altLang="en-US" sz="1000" b="0">
                <a:sym typeface="Wingdings" panose="05000000000000000000" pitchFamily="2" charset="2"/>
              </a:rPr>
              <a:t>\dxfdwg_M.def  wichtig:  enthält verweis aufdxfdwg_CHARACTERFONT_MAPPING_DataExpo.def </a:t>
            </a:r>
            <a:br>
              <a:rPr lang="de-DE" altLang="en-US" sz="1000" b="0">
                <a:sym typeface="Wingdings" panose="05000000000000000000" pitchFamily="2" charset="2"/>
              </a:rPr>
            </a:br>
            <a:r>
              <a:rPr lang="de-DE" altLang="en-US" sz="1000" b="0">
                <a:sym typeface="Wingdings" panose="05000000000000000000" pitchFamily="2" charset="2"/>
              </a:rPr>
              <a:t>		</a:t>
            </a:r>
          </a:p>
        </p:txBody>
      </p:sp>
    </p:spTree>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0242" name="Rectangle 2">
            <a:extLst>
              <a:ext uri="{FF2B5EF4-FFF2-40B4-BE49-F238E27FC236}">
                <a16:creationId xmlns:a16="http://schemas.microsoft.com/office/drawing/2014/main" id="{487C9DB6-3ECE-46DD-B191-E2C0179FB787}"/>
              </a:ext>
            </a:extLst>
          </p:cNvPr>
          <p:cNvSpPr>
            <a:spLocks noGrp="1" noChangeArrowheads="1"/>
          </p:cNvSpPr>
          <p:nvPr>
            <p:ph type="title"/>
          </p:nvPr>
        </p:nvSpPr>
        <p:spPr/>
        <p:txBody>
          <a:bodyPr/>
          <a:lstStyle/>
          <a:p>
            <a:r>
              <a:rPr lang="de-DE" altLang="en-US"/>
              <a:t>Einstellungen JobManager</a:t>
            </a:r>
          </a:p>
        </p:txBody>
      </p:sp>
      <p:sp>
        <p:nvSpPr>
          <p:cNvPr id="10243" name="Rectangle 3">
            <a:extLst>
              <a:ext uri="{FF2B5EF4-FFF2-40B4-BE49-F238E27FC236}">
                <a16:creationId xmlns:a16="http://schemas.microsoft.com/office/drawing/2014/main" id="{07AEC237-23E9-43AA-B996-2163052528FF}"/>
              </a:ext>
            </a:extLst>
          </p:cNvPr>
          <p:cNvSpPr>
            <a:spLocks noGrp="1" noChangeArrowheads="1"/>
          </p:cNvSpPr>
          <p:nvPr>
            <p:ph idx="1"/>
          </p:nvPr>
        </p:nvSpPr>
        <p:spPr>
          <a:xfrm>
            <a:off x="250825" y="981075"/>
            <a:ext cx="9394825" cy="1262063"/>
          </a:xfrm>
        </p:spPr>
        <p:txBody>
          <a:bodyPr/>
          <a:lstStyle/>
          <a:p>
            <a:r>
              <a:rPr lang="de-DE" altLang="en-US"/>
              <a:t>Einstellungen Job Control</a:t>
            </a:r>
          </a:p>
        </p:txBody>
      </p:sp>
      <p:sp>
        <p:nvSpPr>
          <p:cNvPr id="10244" name="Foliennummernplatzhalter 3">
            <a:extLst>
              <a:ext uri="{FF2B5EF4-FFF2-40B4-BE49-F238E27FC236}">
                <a16:creationId xmlns:a16="http://schemas.microsoft.com/office/drawing/2014/main" id="{0B5DF7C3-82FA-49B9-8AB1-DE2CB0E917B1}"/>
              </a:ext>
            </a:extLst>
          </p:cNvPr>
          <p:cNvSpPr>
            <a:spLocks noGrp="1" noChangeArrowheads="1"/>
          </p:cNvSpPr>
          <p:nvPr>
            <p:ph type="sldNum" sz="quarter" idx="4294967295"/>
          </p:nvPr>
        </p:nvSpPr>
        <p:spPr bwMode="auto">
          <a:xfrm>
            <a:off x="7842250" y="6592888"/>
            <a:ext cx="2063750" cy="265112"/>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ctr">
              <a:defRPr sz="1000">
                <a:solidFill>
                  <a:schemeClr val="accent2"/>
                </a:solidFill>
                <a:latin typeface="Arial Narrow" panose="020B0606020202030204" pitchFamily="34" charset="0"/>
              </a:defRPr>
            </a:lvl1pPr>
            <a:lvl2pPr marL="742950" indent="-285750" algn="ctr">
              <a:defRPr sz="1000">
                <a:solidFill>
                  <a:schemeClr val="accent2"/>
                </a:solidFill>
                <a:latin typeface="Arial Narrow" panose="020B0606020202030204" pitchFamily="34" charset="0"/>
              </a:defRPr>
            </a:lvl2pPr>
            <a:lvl3pPr marL="1143000" indent="-228600" algn="ctr">
              <a:defRPr sz="1000">
                <a:solidFill>
                  <a:schemeClr val="accent2"/>
                </a:solidFill>
                <a:latin typeface="Arial Narrow" panose="020B0606020202030204" pitchFamily="34" charset="0"/>
              </a:defRPr>
            </a:lvl3pPr>
            <a:lvl4pPr marL="1600200" indent="-228600" algn="ctr">
              <a:defRPr sz="1000">
                <a:solidFill>
                  <a:schemeClr val="accent2"/>
                </a:solidFill>
                <a:latin typeface="Arial Narrow" panose="020B0606020202030204" pitchFamily="34" charset="0"/>
              </a:defRPr>
            </a:lvl4pPr>
            <a:lvl5pPr marL="2057400" indent="-228600" algn="ctr">
              <a:defRPr sz="1000">
                <a:solidFill>
                  <a:schemeClr val="accent2"/>
                </a:solidFill>
                <a:latin typeface="Arial Narrow" panose="020B0606020202030204" pitchFamily="34" charset="0"/>
              </a:defRPr>
            </a:lvl5pPr>
            <a:lvl6pPr marL="2514600" indent="-228600" algn="ctr" eaLnBrk="0" fontAlgn="base" hangingPunct="0">
              <a:spcBef>
                <a:spcPct val="0"/>
              </a:spcBef>
              <a:spcAft>
                <a:spcPct val="0"/>
              </a:spcAft>
              <a:defRPr sz="1000">
                <a:solidFill>
                  <a:schemeClr val="accent2"/>
                </a:solidFill>
                <a:latin typeface="Arial Narrow" panose="020B0606020202030204" pitchFamily="34" charset="0"/>
              </a:defRPr>
            </a:lvl6pPr>
            <a:lvl7pPr marL="2971800" indent="-228600" algn="ctr" eaLnBrk="0" fontAlgn="base" hangingPunct="0">
              <a:spcBef>
                <a:spcPct val="0"/>
              </a:spcBef>
              <a:spcAft>
                <a:spcPct val="0"/>
              </a:spcAft>
              <a:defRPr sz="1000">
                <a:solidFill>
                  <a:schemeClr val="accent2"/>
                </a:solidFill>
                <a:latin typeface="Arial Narrow" panose="020B0606020202030204" pitchFamily="34" charset="0"/>
              </a:defRPr>
            </a:lvl7pPr>
            <a:lvl8pPr marL="3429000" indent="-228600" algn="ctr" eaLnBrk="0" fontAlgn="base" hangingPunct="0">
              <a:spcBef>
                <a:spcPct val="0"/>
              </a:spcBef>
              <a:spcAft>
                <a:spcPct val="0"/>
              </a:spcAft>
              <a:defRPr sz="1000">
                <a:solidFill>
                  <a:schemeClr val="accent2"/>
                </a:solidFill>
                <a:latin typeface="Arial Narrow" panose="020B0606020202030204" pitchFamily="34" charset="0"/>
              </a:defRPr>
            </a:lvl8pPr>
            <a:lvl9pPr marL="3886200" indent="-228600" algn="ctr" eaLnBrk="0" fontAlgn="base" hangingPunct="0">
              <a:spcBef>
                <a:spcPct val="0"/>
              </a:spcBef>
              <a:spcAft>
                <a:spcPct val="0"/>
              </a:spcAft>
              <a:defRPr sz="1000">
                <a:solidFill>
                  <a:schemeClr val="accent2"/>
                </a:solidFill>
                <a:latin typeface="Arial Narrow" panose="020B0606020202030204" pitchFamily="34" charset="0"/>
              </a:defRPr>
            </a:lvl9pPr>
          </a:lstStyle>
          <a:p>
            <a:pPr eaLnBrk="1" hangingPunct="1"/>
            <a:r>
              <a:rPr lang="de-DE" altLang="en-US"/>
              <a:t>Folie </a:t>
            </a:r>
            <a:fld id="{2F586638-CD95-4D45-B447-C982924824EA}" type="slidenum">
              <a:rPr lang="de-DE" altLang="en-US"/>
              <a:pPr eaLnBrk="1" hangingPunct="1"/>
              <a:t>20</a:t>
            </a:fld>
            <a:endParaRPr lang="de-DE" altLang="en-US"/>
          </a:p>
        </p:txBody>
      </p:sp>
      <p:pic>
        <p:nvPicPr>
          <p:cNvPr id="10245" name="Picture 6">
            <a:extLst>
              <a:ext uri="{FF2B5EF4-FFF2-40B4-BE49-F238E27FC236}">
                <a16:creationId xmlns:a16="http://schemas.microsoft.com/office/drawing/2014/main" id="{2D0AB5F4-66F0-4DDD-8652-0D7CD2D3C54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0388" y="1438275"/>
            <a:ext cx="9188450" cy="4840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63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246" name="Oval 5">
            <a:extLst>
              <a:ext uri="{FF2B5EF4-FFF2-40B4-BE49-F238E27FC236}">
                <a16:creationId xmlns:a16="http://schemas.microsoft.com/office/drawing/2014/main" id="{4191B367-7215-4FF9-9420-002DE03C4961}"/>
              </a:ext>
            </a:extLst>
          </p:cNvPr>
          <p:cNvSpPr>
            <a:spLocks noChangeArrowheads="1"/>
          </p:cNvSpPr>
          <p:nvPr/>
        </p:nvSpPr>
        <p:spPr bwMode="auto">
          <a:xfrm>
            <a:off x="134938" y="2205038"/>
            <a:ext cx="9771062" cy="503237"/>
          </a:xfrm>
          <a:prstGeom prst="ellipse">
            <a:avLst/>
          </a:prstGeom>
          <a:noFill/>
          <a:ln w="28575" algn="ctr">
            <a:solidFill>
              <a:srgbClr val="FF0000"/>
            </a:solidFill>
            <a:prstDash val="dash"/>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spAutoFit/>
          </a:bodyPr>
          <a:lstStyle>
            <a:lvl1pPr algn="ctr">
              <a:defRPr sz="1000">
                <a:solidFill>
                  <a:schemeClr val="accent2"/>
                </a:solidFill>
                <a:latin typeface="Arial Narrow" panose="020B0606020202030204" pitchFamily="34" charset="0"/>
              </a:defRPr>
            </a:lvl1pPr>
            <a:lvl2pPr marL="742950" indent="-285750" algn="ctr">
              <a:defRPr sz="1000">
                <a:solidFill>
                  <a:schemeClr val="accent2"/>
                </a:solidFill>
                <a:latin typeface="Arial Narrow" panose="020B0606020202030204" pitchFamily="34" charset="0"/>
              </a:defRPr>
            </a:lvl2pPr>
            <a:lvl3pPr marL="1143000" indent="-228600" algn="ctr">
              <a:defRPr sz="1000">
                <a:solidFill>
                  <a:schemeClr val="accent2"/>
                </a:solidFill>
                <a:latin typeface="Arial Narrow" panose="020B0606020202030204" pitchFamily="34" charset="0"/>
              </a:defRPr>
            </a:lvl3pPr>
            <a:lvl4pPr marL="1600200" indent="-228600" algn="ctr">
              <a:defRPr sz="1000">
                <a:solidFill>
                  <a:schemeClr val="accent2"/>
                </a:solidFill>
                <a:latin typeface="Arial Narrow" panose="020B0606020202030204" pitchFamily="34" charset="0"/>
              </a:defRPr>
            </a:lvl4pPr>
            <a:lvl5pPr marL="2057400" indent="-228600" algn="ctr">
              <a:defRPr sz="1000">
                <a:solidFill>
                  <a:schemeClr val="accent2"/>
                </a:solidFill>
                <a:latin typeface="Arial Narrow" panose="020B0606020202030204" pitchFamily="34" charset="0"/>
              </a:defRPr>
            </a:lvl5pPr>
            <a:lvl6pPr marL="2514600" indent="-228600" algn="ctr" eaLnBrk="0" fontAlgn="base" hangingPunct="0">
              <a:spcBef>
                <a:spcPct val="0"/>
              </a:spcBef>
              <a:spcAft>
                <a:spcPct val="0"/>
              </a:spcAft>
              <a:defRPr sz="1000">
                <a:solidFill>
                  <a:schemeClr val="accent2"/>
                </a:solidFill>
                <a:latin typeface="Arial Narrow" panose="020B0606020202030204" pitchFamily="34" charset="0"/>
              </a:defRPr>
            </a:lvl6pPr>
            <a:lvl7pPr marL="2971800" indent="-228600" algn="ctr" eaLnBrk="0" fontAlgn="base" hangingPunct="0">
              <a:spcBef>
                <a:spcPct val="0"/>
              </a:spcBef>
              <a:spcAft>
                <a:spcPct val="0"/>
              </a:spcAft>
              <a:defRPr sz="1000">
                <a:solidFill>
                  <a:schemeClr val="accent2"/>
                </a:solidFill>
                <a:latin typeface="Arial Narrow" panose="020B0606020202030204" pitchFamily="34" charset="0"/>
              </a:defRPr>
            </a:lvl7pPr>
            <a:lvl8pPr marL="3429000" indent="-228600" algn="ctr" eaLnBrk="0" fontAlgn="base" hangingPunct="0">
              <a:spcBef>
                <a:spcPct val="0"/>
              </a:spcBef>
              <a:spcAft>
                <a:spcPct val="0"/>
              </a:spcAft>
              <a:defRPr sz="1000">
                <a:solidFill>
                  <a:schemeClr val="accent2"/>
                </a:solidFill>
                <a:latin typeface="Arial Narrow" panose="020B0606020202030204" pitchFamily="34" charset="0"/>
              </a:defRPr>
            </a:lvl8pPr>
            <a:lvl9pPr marL="3886200" indent="-228600" algn="ctr" eaLnBrk="0" fontAlgn="base" hangingPunct="0">
              <a:spcBef>
                <a:spcPct val="0"/>
              </a:spcBef>
              <a:spcAft>
                <a:spcPct val="0"/>
              </a:spcAft>
              <a:defRPr sz="1000">
                <a:solidFill>
                  <a:schemeClr val="accent2"/>
                </a:solidFill>
                <a:latin typeface="Arial Narrow" panose="020B0606020202030204" pitchFamily="34" charset="0"/>
              </a:defRPr>
            </a:lvl9pPr>
          </a:lstStyle>
          <a:p>
            <a:pPr eaLnBrk="1" hangingPunct="1"/>
            <a:endParaRPr lang="en-GB" altLang="en-US"/>
          </a:p>
        </p:txBody>
      </p:sp>
    </p:spTree>
  </p:cSld>
  <p:clrMapOvr>
    <a:masterClrMapping/>
  </p:clrMapOvr>
  <p:transition spd="slow"/>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9">
            <a:extLst>
              <a:ext uri="{FF2B5EF4-FFF2-40B4-BE49-F238E27FC236}">
                <a16:creationId xmlns:a16="http://schemas.microsoft.com/office/drawing/2014/main" id="{B08125F6-C8C3-419F-BD70-9D3ECA1B44D7}"/>
              </a:ext>
            </a:extLst>
          </p:cNvPr>
          <p:cNvSpPr>
            <a:spLocks noGrp="1" noChangeArrowheads="1"/>
          </p:cNvSpPr>
          <p:nvPr>
            <p:ph type="title"/>
          </p:nvPr>
        </p:nvSpPr>
        <p:spPr/>
        <p:txBody>
          <a:bodyPr/>
          <a:lstStyle/>
          <a:p>
            <a:r>
              <a:rPr lang="de-DE" altLang="en-US"/>
              <a:t>Ugto2d.exe DXF Export Optionen für</a:t>
            </a:r>
          </a:p>
        </p:txBody>
      </p:sp>
      <p:sp>
        <p:nvSpPr>
          <p:cNvPr id="11267" name="Rectangle 10">
            <a:extLst>
              <a:ext uri="{FF2B5EF4-FFF2-40B4-BE49-F238E27FC236}">
                <a16:creationId xmlns:a16="http://schemas.microsoft.com/office/drawing/2014/main" id="{2A3B9019-7147-4C39-88FD-D564ACBB7B26}"/>
              </a:ext>
            </a:extLst>
          </p:cNvPr>
          <p:cNvSpPr>
            <a:spLocks noGrp="1" noChangeArrowheads="1"/>
          </p:cNvSpPr>
          <p:nvPr>
            <p:ph idx="1"/>
          </p:nvPr>
        </p:nvSpPr>
        <p:spPr>
          <a:xfrm>
            <a:off x="250825" y="981075"/>
            <a:ext cx="9394825" cy="1262063"/>
          </a:xfrm>
        </p:spPr>
        <p:txBody>
          <a:bodyPr/>
          <a:lstStyle/>
          <a:p>
            <a:r>
              <a:rPr lang="de-DE" altLang="en-US"/>
              <a:t>Optionparameter for Ugto2D </a:t>
            </a:r>
          </a:p>
        </p:txBody>
      </p:sp>
      <p:sp>
        <p:nvSpPr>
          <p:cNvPr id="11268" name="Foliennummernplatzhalter 3">
            <a:extLst>
              <a:ext uri="{FF2B5EF4-FFF2-40B4-BE49-F238E27FC236}">
                <a16:creationId xmlns:a16="http://schemas.microsoft.com/office/drawing/2014/main" id="{646F37C0-E56C-43C3-A8D9-1EDA9C98CC9D}"/>
              </a:ext>
            </a:extLst>
          </p:cNvPr>
          <p:cNvSpPr>
            <a:spLocks noGrp="1" noChangeArrowheads="1"/>
          </p:cNvSpPr>
          <p:nvPr>
            <p:ph type="sldNum" sz="quarter" idx="4294967295"/>
          </p:nvPr>
        </p:nvSpPr>
        <p:spPr bwMode="auto">
          <a:xfrm>
            <a:off x="7842250" y="6592888"/>
            <a:ext cx="2063750" cy="265112"/>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ctr">
              <a:defRPr sz="1000">
                <a:solidFill>
                  <a:schemeClr val="accent2"/>
                </a:solidFill>
                <a:latin typeface="Arial Narrow" panose="020B0606020202030204" pitchFamily="34" charset="0"/>
              </a:defRPr>
            </a:lvl1pPr>
            <a:lvl2pPr marL="742950" indent="-285750" algn="ctr">
              <a:defRPr sz="1000">
                <a:solidFill>
                  <a:schemeClr val="accent2"/>
                </a:solidFill>
                <a:latin typeface="Arial Narrow" panose="020B0606020202030204" pitchFamily="34" charset="0"/>
              </a:defRPr>
            </a:lvl2pPr>
            <a:lvl3pPr marL="1143000" indent="-228600" algn="ctr">
              <a:defRPr sz="1000">
                <a:solidFill>
                  <a:schemeClr val="accent2"/>
                </a:solidFill>
                <a:latin typeface="Arial Narrow" panose="020B0606020202030204" pitchFamily="34" charset="0"/>
              </a:defRPr>
            </a:lvl3pPr>
            <a:lvl4pPr marL="1600200" indent="-228600" algn="ctr">
              <a:defRPr sz="1000">
                <a:solidFill>
                  <a:schemeClr val="accent2"/>
                </a:solidFill>
                <a:latin typeface="Arial Narrow" panose="020B0606020202030204" pitchFamily="34" charset="0"/>
              </a:defRPr>
            </a:lvl4pPr>
            <a:lvl5pPr marL="2057400" indent="-228600" algn="ctr">
              <a:defRPr sz="1000">
                <a:solidFill>
                  <a:schemeClr val="accent2"/>
                </a:solidFill>
                <a:latin typeface="Arial Narrow" panose="020B0606020202030204" pitchFamily="34" charset="0"/>
              </a:defRPr>
            </a:lvl5pPr>
            <a:lvl6pPr marL="2514600" indent="-228600" algn="ctr" eaLnBrk="0" fontAlgn="base" hangingPunct="0">
              <a:spcBef>
                <a:spcPct val="0"/>
              </a:spcBef>
              <a:spcAft>
                <a:spcPct val="0"/>
              </a:spcAft>
              <a:defRPr sz="1000">
                <a:solidFill>
                  <a:schemeClr val="accent2"/>
                </a:solidFill>
                <a:latin typeface="Arial Narrow" panose="020B0606020202030204" pitchFamily="34" charset="0"/>
              </a:defRPr>
            </a:lvl6pPr>
            <a:lvl7pPr marL="2971800" indent="-228600" algn="ctr" eaLnBrk="0" fontAlgn="base" hangingPunct="0">
              <a:spcBef>
                <a:spcPct val="0"/>
              </a:spcBef>
              <a:spcAft>
                <a:spcPct val="0"/>
              </a:spcAft>
              <a:defRPr sz="1000">
                <a:solidFill>
                  <a:schemeClr val="accent2"/>
                </a:solidFill>
                <a:latin typeface="Arial Narrow" panose="020B0606020202030204" pitchFamily="34" charset="0"/>
              </a:defRPr>
            </a:lvl7pPr>
            <a:lvl8pPr marL="3429000" indent="-228600" algn="ctr" eaLnBrk="0" fontAlgn="base" hangingPunct="0">
              <a:spcBef>
                <a:spcPct val="0"/>
              </a:spcBef>
              <a:spcAft>
                <a:spcPct val="0"/>
              </a:spcAft>
              <a:defRPr sz="1000">
                <a:solidFill>
                  <a:schemeClr val="accent2"/>
                </a:solidFill>
                <a:latin typeface="Arial Narrow" panose="020B0606020202030204" pitchFamily="34" charset="0"/>
              </a:defRPr>
            </a:lvl8pPr>
            <a:lvl9pPr marL="3886200" indent="-228600" algn="ctr" eaLnBrk="0" fontAlgn="base" hangingPunct="0">
              <a:spcBef>
                <a:spcPct val="0"/>
              </a:spcBef>
              <a:spcAft>
                <a:spcPct val="0"/>
              </a:spcAft>
              <a:defRPr sz="1000">
                <a:solidFill>
                  <a:schemeClr val="accent2"/>
                </a:solidFill>
                <a:latin typeface="Arial Narrow" panose="020B0606020202030204" pitchFamily="34" charset="0"/>
              </a:defRPr>
            </a:lvl9pPr>
          </a:lstStyle>
          <a:p>
            <a:pPr eaLnBrk="1" hangingPunct="1"/>
            <a:r>
              <a:rPr lang="de-DE" altLang="en-US"/>
              <a:t>Folie </a:t>
            </a:r>
            <a:fld id="{FC52B387-69F7-4DCD-8B43-94DAD2A7D631}" type="slidenum">
              <a:rPr lang="de-DE" altLang="en-US"/>
              <a:pPr eaLnBrk="1" hangingPunct="1"/>
              <a:t>3</a:t>
            </a:fld>
            <a:endParaRPr lang="de-DE" altLang="en-US"/>
          </a:p>
        </p:txBody>
      </p:sp>
      <p:sp>
        <p:nvSpPr>
          <p:cNvPr id="11269" name="Rectangle 12">
            <a:extLst>
              <a:ext uri="{FF2B5EF4-FFF2-40B4-BE49-F238E27FC236}">
                <a16:creationId xmlns:a16="http://schemas.microsoft.com/office/drawing/2014/main" id="{CCB9A61E-CFA0-451B-9868-465210A78AA1}"/>
              </a:ext>
            </a:extLst>
          </p:cNvPr>
          <p:cNvSpPr>
            <a:spLocks noChangeArrowheads="1"/>
          </p:cNvSpPr>
          <p:nvPr/>
        </p:nvSpPr>
        <p:spPr bwMode="auto">
          <a:xfrm>
            <a:off x="344488" y="1365138"/>
            <a:ext cx="5188921" cy="4847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63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spAutoFit/>
          </a:bodyPr>
          <a:lstStyle>
            <a:lvl1pPr algn="ctr">
              <a:defRPr sz="1000">
                <a:solidFill>
                  <a:schemeClr val="accent2"/>
                </a:solidFill>
                <a:latin typeface="Arial Narrow" panose="020B0606020202030204" pitchFamily="34" charset="0"/>
              </a:defRPr>
            </a:lvl1pPr>
            <a:lvl2pPr marL="742950" indent="-285750" algn="ctr">
              <a:defRPr sz="1000">
                <a:solidFill>
                  <a:schemeClr val="accent2"/>
                </a:solidFill>
                <a:latin typeface="Arial Narrow" panose="020B0606020202030204" pitchFamily="34" charset="0"/>
              </a:defRPr>
            </a:lvl2pPr>
            <a:lvl3pPr marL="1143000" indent="-228600" algn="ctr">
              <a:defRPr sz="1000">
                <a:solidFill>
                  <a:schemeClr val="accent2"/>
                </a:solidFill>
                <a:latin typeface="Arial Narrow" panose="020B0606020202030204" pitchFamily="34" charset="0"/>
              </a:defRPr>
            </a:lvl3pPr>
            <a:lvl4pPr marL="1600200" indent="-228600" algn="ctr">
              <a:defRPr sz="1000">
                <a:solidFill>
                  <a:schemeClr val="accent2"/>
                </a:solidFill>
                <a:latin typeface="Arial Narrow" panose="020B0606020202030204" pitchFamily="34" charset="0"/>
              </a:defRPr>
            </a:lvl4pPr>
            <a:lvl5pPr marL="2057400" indent="-228600" algn="ctr">
              <a:defRPr sz="1000">
                <a:solidFill>
                  <a:schemeClr val="accent2"/>
                </a:solidFill>
                <a:latin typeface="Arial Narrow" panose="020B0606020202030204" pitchFamily="34" charset="0"/>
              </a:defRPr>
            </a:lvl5pPr>
            <a:lvl6pPr marL="2514600" indent="-228600" algn="ctr" eaLnBrk="0" fontAlgn="base" hangingPunct="0">
              <a:spcBef>
                <a:spcPct val="0"/>
              </a:spcBef>
              <a:spcAft>
                <a:spcPct val="0"/>
              </a:spcAft>
              <a:defRPr sz="1000">
                <a:solidFill>
                  <a:schemeClr val="accent2"/>
                </a:solidFill>
                <a:latin typeface="Arial Narrow" panose="020B0606020202030204" pitchFamily="34" charset="0"/>
              </a:defRPr>
            </a:lvl6pPr>
            <a:lvl7pPr marL="2971800" indent="-228600" algn="ctr" eaLnBrk="0" fontAlgn="base" hangingPunct="0">
              <a:spcBef>
                <a:spcPct val="0"/>
              </a:spcBef>
              <a:spcAft>
                <a:spcPct val="0"/>
              </a:spcAft>
              <a:defRPr sz="1000">
                <a:solidFill>
                  <a:schemeClr val="accent2"/>
                </a:solidFill>
                <a:latin typeface="Arial Narrow" panose="020B0606020202030204" pitchFamily="34" charset="0"/>
              </a:defRPr>
            </a:lvl7pPr>
            <a:lvl8pPr marL="3429000" indent="-228600" algn="ctr" eaLnBrk="0" fontAlgn="base" hangingPunct="0">
              <a:spcBef>
                <a:spcPct val="0"/>
              </a:spcBef>
              <a:spcAft>
                <a:spcPct val="0"/>
              </a:spcAft>
              <a:defRPr sz="1000">
                <a:solidFill>
                  <a:schemeClr val="accent2"/>
                </a:solidFill>
                <a:latin typeface="Arial Narrow" panose="020B0606020202030204" pitchFamily="34" charset="0"/>
              </a:defRPr>
            </a:lvl8pPr>
            <a:lvl9pPr marL="3886200" indent="-228600" algn="ctr" eaLnBrk="0" fontAlgn="base" hangingPunct="0">
              <a:spcBef>
                <a:spcPct val="0"/>
              </a:spcBef>
              <a:spcAft>
                <a:spcPct val="0"/>
              </a:spcAft>
              <a:defRPr sz="1000">
                <a:solidFill>
                  <a:schemeClr val="accent2"/>
                </a:solidFill>
                <a:latin typeface="Arial Narrow" panose="020B0606020202030204" pitchFamily="34" charset="0"/>
              </a:defRPr>
            </a:lvl9pPr>
          </a:lstStyle>
          <a:p>
            <a:pPr algn="l" eaLnBrk="1" hangingPunct="1"/>
            <a:r>
              <a:rPr lang="de-DE" altLang="en-US" sz="1050" dirty="0">
                <a:solidFill>
                  <a:schemeClr val="tx1"/>
                </a:solidFill>
                <a:latin typeface="Arial Unicode MS" panose="020B0604020202020204" pitchFamily="34" charset="-128"/>
                <a:cs typeface="Arial" panose="020B0604020202020204" pitchFamily="34" charset="0"/>
              </a:rPr>
              <a:t>$UGII_BASE_DIR/ugto2d/ugto2d</a:t>
            </a:r>
            <a:r>
              <a:rPr lang="de-DE" altLang="en-US" sz="1050" dirty="0">
                <a:solidFill>
                  <a:schemeClr val="tx1"/>
                </a:solidFill>
                <a:cs typeface="Arial" panose="020B0604020202020204" pitchFamily="34" charset="0"/>
              </a:rPr>
              <a:t> [</a:t>
            </a:r>
            <a:r>
              <a:rPr lang="de-DE" altLang="en-US" sz="1050" dirty="0" err="1">
                <a:solidFill>
                  <a:schemeClr val="tx1"/>
                </a:solidFill>
                <a:cs typeface="Arial" panose="020B0604020202020204" pitchFamily="34" charset="0"/>
              </a:rPr>
              <a:t>options</a:t>
            </a:r>
            <a:r>
              <a:rPr lang="de-DE" altLang="en-US" sz="1050" dirty="0">
                <a:solidFill>
                  <a:schemeClr val="tx1"/>
                </a:solidFill>
                <a:cs typeface="Arial" panose="020B0604020202020204" pitchFamily="34" charset="0"/>
              </a:rPr>
              <a:t>] </a:t>
            </a:r>
          </a:p>
          <a:p>
            <a:pPr algn="l"/>
            <a:r>
              <a:rPr lang="de-DE" altLang="en-US" sz="1050" dirty="0" err="1">
                <a:solidFill>
                  <a:schemeClr val="tx1"/>
                </a:solidFill>
                <a:cs typeface="Arial" panose="020B0604020202020204" pitchFamily="34" charset="0"/>
              </a:rPr>
              <a:t>You</a:t>
            </a:r>
            <a:r>
              <a:rPr lang="de-DE" altLang="en-US" sz="1050" dirty="0">
                <a:solidFill>
                  <a:schemeClr val="tx1"/>
                </a:solidFill>
                <a:cs typeface="Arial" panose="020B0604020202020204" pitchFamily="34" charset="0"/>
              </a:rPr>
              <a:t> </a:t>
            </a:r>
            <a:r>
              <a:rPr lang="de-DE" altLang="en-US" sz="1050" dirty="0" err="1">
                <a:solidFill>
                  <a:schemeClr val="tx1"/>
                </a:solidFill>
                <a:cs typeface="Arial" panose="020B0604020202020204" pitchFamily="34" charset="0"/>
              </a:rPr>
              <a:t>can</a:t>
            </a:r>
            <a:r>
              <a:rPr lang="de-DE" altLang="en-US" sz="1050" dirty="0">
                <a:solidFill>
                  <a:schemeClr val="tx1"/>
                </a:solidFill>
                <a:cs typeface="Arial" panose="020B0604020202020204" pitchFamily="34" charset="0"/>
              </a:rPr>
              <a:t> </a:t>
            </a:r>
            <a:r>
              <a:rPr lang="de-DE" altLang="en-US" sz="1050" dirty="0" err="1">
                <a:solidFill>
                  <a:schemeClr val="tx1"/>
                </a:solidFill>
                <a:cs typeface="Arial" panose="020B0604020202020204" pitchFamily="34" charset="0"/>
              </a:rPr>
              <a:t>give</a:t>
            </a:r>
            <a:r>
              <a:rPr lang="de-DE" altLang="en-US" sz="1050" dirty="0">
                <a:solidFill>
                  <a:schemeClr val="tx1"/>
                </a:solidFill>
                <a:cs typeface="Arial" panose="020B0604020202020204" pitchFamily="34" charset="0"/>
              </a:rPr>
              <a:t> </a:t>
            </a:r>
            <a:r>
              <a:rPr lang="de-DE" altLang="en-US" sz="1050" dirty="0" err="1">
                <a:solidFill>
                  <a:schemeClr val="tx1"/>
                </a:solidFill>
                <a:cs typeface="Arial" panose="020B0604020202020204" pitchFamily="34" charset="0"/>
              </a:rPr>
              <a:t>the</a:t>
            </a:r>
            <a:r>
              <a:rPr lang="de-DE" altLang="en-US" sz="1050" dirty="0">
                <a:solidFill>
                  <a:schemeClr val="tx1"/>
                </a:solidFill>
                <a:cs typeface="Arial" panose="020B0604020202020204" pitchFamily="34" charset="0"/>
              </a:rPr>
              <a:t> </a:t>
            </a:r>
            <a:r>
              <a:rPr lang="de-DE" altLang="en-US" sz="1050" dirty="0" err="1">
                <a:solidFill>
                  <a:schemeClr val="tx1"/>
                </a:solidFill>
                <a:cs typeface="Arial" panose="020B0604020202020204" pitchFamily="34" charset="0"/>
              </a:rPr>
              <a:t>options</a:t>
            </a:r>
            <a:r>
              <a:rPr lang="de-DE" altLang="en-US" sz="1050" dirty="0">
                <a:solidFill>
                  <a:schemeClr val="tx1"/>
                </a:solidFill>
                <a:cs typeface="Arial" panose="020B0604020202020204" pitchFamily="34" charset="0"/>
              </a:rPr>
              <a:t> in </a:t>
            </a:r>
            <a:r>
              <a:rPr lang="de-DE" altLang="en-US" sz="1050" dirty="0" err="1">
                <a:solidFill>
                  <a:schemeClr val="tx1"/>
                </a:solidFill>
                <a:cs typeface="Arial" panose="020B0604020202020204" pitchFamily="34" charset="0"/>
              </a:rPr>
              <a:t>any</a:t>
            </a:r>
            <a:r>
              <a:rPr lang="de-DE" altLang="en-US" sz="1050" dirty="0">
                <a:solidFill>
                  <a:schemeClr val="tx1"/>
                </a:solidFill>
                <a:cs typeface="Arial" panose="020B0604020202020204" pitchFamily="34" charset="0"/>
              </a:rPr>
              <a:t> </a:t>
            </a:r>
            <a:r>
              <a:rPr lang="de-DE" altLang="en-US" sz="1050" dirty="0" err="1">
                <a:solidFill>
                  <a:schemeClr val="tx1"/>
                </a:solidFill>
                <a:cs typeface="Arial" panose="020B0604020202020204" pitchFamily="34" charset="0"/>
              </a:rPr>
              <a:t>order</a:t>
            </a:r>
            <a:r>
              <a:rPr lang="de-DE" altLang="en-US" sz="1050" dirty="0">
                <a:solidFill>
                  <a:schemeClr val="tx1"/>
                </a:solidFill>
                <a:cs typeface="Arial" panose="020B0604020202020204" pitchFamily="34" charset="0"/>
              </a:rPr>
              <a:t>. </a:t>
            </a:r>
            <a:r>
              <a:rPr lang="de-DE" altLang="en-US" sz="1050" dirty="0" err="1">
                <a:solidFill>
                  <a:schemeClr val="tx1"/>
                </a:solidFill>
                <a:cs typeface="Arial" panose="020B0604020202020204" pitchFamily="34" charset="0"/>
              </a:rPr>
              <a:t>Each</a:t>
            </a:r>
            <a:r>
              <a:rPr lang="de-DE" altLang="en-US" sz="1050" dirty="0">
                <a:solidFill>
                  <a:schemeClr val="tx1"/>
                </a:solidFill>
                <a:cs typeface="Arial" panose="020B0604020202020204" pitchFamily="34" charset="0"/>
              </a:rPr>
              <a:t> </a:t>
            </a:r>
            <a:r>
              <a:rPr lang="de-DE" altLang="en-US" sz="1050" dirty="0" err="1">
                <a:solidFill>
                  <a:schemeClr val="tx1"/>
                </a:solidFill>
                <a:cs typeface="Arial" panose="020B0604020202020204" pitchFamily="34" charset="0"/>
              </a:rPr>
              <a:t>uses</a:t>
            </a:r>
            <a:r>
              <a:rPr lang="de-DE" altLang="en-US" sz="1050" dirty="0">
                <a:solidFill>
                  <a:schemeClr val="tx1"/>
                </a:solidFill>
                <a:cs typeface="Arial" panose="020B0604020202020204" pitchFamily="34" charset="0"/>
              </a:rPr>
              <a:t> an </a:t>
            </a:r>
            <a:r>
              <a:rPr lang="de-DE" altLang="en-US" sz="1050" dirty="0" err="1">
                <a:solidFill>
                  <a:schemeClr val="tx1"/>
                </a:solidFill>
                <a:cs typeface="Arial" panose="020B0604020202020204" pitchFamily="34" charset="0"/>
              </a:rPr>
              <a:t>option</a:t>
            </a:r>
            <a:r>
              <a:rPr lang="de-DE" altLang="en-US" sz="1050" dirty="0">
                <a:solidFill>
                  <a:schemeClr val="tx1"/>
                </a:solidFill>
                <a:cs typeface="Arial" panose="020B0604020202020204" pitchFamily="34" charset="0"/>
              </a:rPr>
              <a:t>= </a:t>
            </a:r>
            <a:r>
              <a:rPr lang="de-DE" altLang="en-US" sz="1050" dirty="0" err="1">
                <a:solidFill>
                  <a:schemeClr val="tx1"/>
                </a:solidFill>
                <a:cs typeface="Arial" panose="020B0604020202020204" pitchFamily="34" charset="0"/>
              </a:rPr>
              <a:t>format</a:t>
            </a:r>
            <a:r>
              <a:rPr lang="de-DE" altLang="en-US" sz="1050" dirty="0">
                <a:solidFill>
                  <a:schemeClr val="tx1"/>
                </a:solidFill>
                <a:cs typeface="Arial" panose="020B0604020202020204" pitchFamily="34" charset="0"/>
              </a:rPr>
              <a:t>. Use </a:t>
            </a:r>
            <a:r>
              <a:rPr lang="de-DE" altLang="en-US" sz="1050" dirty="0" err="1">
                <a:solidFill>
                  <a:schemeClr val="tx1"/>
                </a:solidFill>
                <a:cs typeface="Arial" panose="020B0604020202020204" pitchFamily="34" charset="0"/>
              </a:rPr>
              <a:t>spaces</a:t>
            </a:r>
            <a:r>
              <a:rPr lang="de-DE" altLang="en-US" sz="1050" dirty="0">
                <a:solidFill>
                  <a:schemeClr val="tx1"/>
                </a:solidFill>
                <a:cs typeface="Arial" panose="020B0604020202020204" pitchFamily="34" charset="0"/>
              </a:rPr>
              <a:t> </a:t>
            </a:r>
            <a:r>
              <a:rPr lang="de-DE" altLang="en-US" sz="1050" dirty="0" err="1">
                <a:solidFill>
                  <a:schemeClr val="tx1"/>
                </a:solidFill>
                <a:cs typeface="Arial" panose="020B0604020202020204" pitchFamily="34" charset="0"/>
              </a:rPr>
              <a:t>to</a:t>
            </a:r>
            <a:r>
              <a:rPr lang="de-DE" altLang="en-US" sz="1050" dirty="0">
                <a:solidFill>
                  <a:schemeClr val="tx1"/>
                </a:solidFill>
                <a:cs typeface="Arial" panose="020B0604020202020204" pitchFamily="34" charset="0"/>
              </a:rPr>
              <a:t> </a:t>
            </a:r>
            <a:r>
              <a:rPr lang="de-DE" altLang="en-US" sz="1050" dirty="0" err="1">
                <a:solidFill>
                  <a:schemeClr val="tx1"/>
                </a:solidFill>
                <a:cs typeface="Arial" panose="020B0604020202020204" pitchFamily="34" charset="0"/>
              </a:rPr>
              <a:t>delimit</a:t>
            </a:r>
            <a:r>
              <a:rPr lang="de-DE" altLang="en-US" sz="1050" dirty="0">
                <a:solidFill>
                  <a:schemeClr val="tx1"/>
                </a:solidFill>
                <a:cs typeface="Arial" panose="020B0604020202020204" pitchFamily="34" charset="0"/>
              </a:rPr>
              <a:t> multiple </a:t>
            </a:r>
            <a:r>
              <a:rPr lang="de-DE" altLang="en-US" sz="1050" dirty="0" err="1">
                <a:solidFill>
                  <a:schemeClr val="tx1"/>
                </a:solidFill>
                <a:cs typeface="Arial" panose="020B0604020202020204" pitchFamily="34" charset="0"/>
              </a:rPr>
              <a:t>options</a:t>
            </a:r>
            <a:r>
              <a:rPr lang="de-DE" altLang="en-US" sz="1050" dirty="0">
                <a:solidFill>
                  <a:schemeClr val="tx1"/>
                </a:solidFill>
                <a:cs typeface="Arial" panose="020B0604020202020204" pitchFamily="34" charset="0"/>
              </a:rPr>
              <a:t>.</a:t>
            </a:r>
          </a:p>
          <a:p>
            <a:pPr algn="l"/>
            <a:r>
              <a:rPr lang="de-DE" altLang="en-US" sz="1050" dirty="0">
                <a:solidFill>
                  <a:schemeClr val="tx1"/>
                </a:solidFill>
                <a:cs typeface="Arial" panose="020B0604020202020204" pitchFamily="34" charset="0"/>
              </a:rPr>
              <a:t>Valid </a:t>
            </a:r>
            <a:r>
              <a:rPr lang="de-DE" altLang="en-US" sz="1050" dirty="0" err="1">
                <a:solidFill>
                  <a:schemeClr val="tx1"/>
                </a:solidFill>
                <a:cs typeface="Arial" panose="020B0604020202020204" pitchFamily="34" charset="0"/>
              </a:rPr>
              <a:t>options</a:t>
            </a:r>
            <a:r>
              <a:rPr lang="de-DE" altLang="en-US" sz="1050" dirty="0">
                <a:solidFill>
                  <a:schemeClr val="tx1"/>
                </a:solidFill>
                <a:cs typeface="Arial" panose="020B0604020202020204" pitchFamily="34" charset="0"/>
              </a:rPr>
              <a:t> </a:t>
            </a:r>
            <a:r>
              <a:rPr lang="de-DE" altLang="en-US" sz="1050" dirty="0" err="1">
                <a:solidFill>
                  <a:schemeClr val="tx1"/>
                </a:solidFill>
                <a:cs typeface="Arial" panose="020B0604020202020204" pitchFamily="34" charset="0"/>
              </a:rPr>
              <a:t>include</a:t>
            </a:r>
            <a:r>
              <a:rPr lang="de-DE" altLang="en-US" sz="1050" dirty="0">
                <a:solidFill>
                  <a:schemeClr val="tx1"/>
                </a:solidFill>
                <a:cs typeface="Arial" panose="020B0604020202020204" pitchFamily="34" charset="0"/>
              </a:rPr>
              <a:t>:</a:t>
            </a:r>
            <a:endParaRPr lang="de-DE" altLang="en-US" sz="2800" dirty="0">
              <a:solidFill>
                <a:schemeClr val="tx1"/>
              </a:solidFill>
            </a:endParaRPr>
          </a:p>
        </p:txBody>
      </p:sp>
      <p:graphicFrame>
        <p:nvGraphicFramePr>
          <p:cNvPr id="639080" name="Group 104">
            <a:extLst>
              <a:ext uri="{FF2B5EF4-FFF2-40B4-BE49-F238E27FC236}">
                <a16:creationId xmlns:a16="http://schemas.microsoft.com/office/drawing/2014/main" id="{1EAB52C5-F88B-4C0F-8112-FAF9F99EBB66}"/>
              </a:ext>
            </a:extLst>
          </p:cNvPr>
          <p:cNvGraphicFramePr>
            <a:graphicFrameLocks noGrp="1"/>
          </p:cNvGraphicFramePr>
          <p:nvPr>
            <p:extLst>
              <p:ext uri="{D42A27DB-BD31-4B8C-83A1-F6EECF244321}">
                <p14:modId xmlns:p14="http://schemas.microsoft.com/office/powerpoint/2010/main" val="3886109372"/>
              </p:ext>
            </p:extLst>
          </p:nvPr>
        </p:nvGraphicFramePr>
        <p:xfrm>
          <a:off x="344488" y="1992182"/>
          <a:ext cx="6475413" cy="1965325"/>
        </p:xfrm>
        <a:graphic>
          <a:graphicData uri="http://schemas.openxmlformats.org/drawingml/2006/table">
            <a:tbl>
              <a:tblPr/>
              <a:tblGrid>
                <a:gridCol w="1995488">
                  <a:extLst>
                    <a:ext uri="{9D8B030D-6E8A-4147-A177-3AD203B41FA5}">
                      <a16:colId xmlns:a16="http://schemas.microsoft.com/office/drawing/2014/main" val="3843495920"/>
                    </a:ext>
                  </a:extLst>
                </a:gridCol>
                <a:gridCol w="4479925">
                  <a:extLst>
                    <a:ext uri="{9D8B030D-6E8A-4147-A177-3AD203B41FA5}">
                      <a16:colId xmlns:a16="http://schemas.microsoft.com/office/drawing/2014/main" val="3648205522"/>
                    </a:ext>
                  </a:extLst>
                </a:gridCol>
              </a:tblGrid>
              <a:tr h="304899">
                <a:tc>
                  <a:txBody>
                    <a:bodyPr/>
                    <a:lstStyle>
                      <a:lvl1pPr algn="l">
                        <a:spcBef>
                          <a:spcPct val="20000"/>
                        </a:spcBef>
                        <a:defRPr sz="900">
                          <a:solidFill>
                            <a:schemeClr val="tx1"/>
                          </a:solidFill>
                          <a:latin typeface="Verdana" panose="020B0604030504040204" pitchFamily="34" charset="0"/>
                        </a:defRPr>
                      </a:lvl1pPr>
                      <a:lvl2pPr algn="l">
                        <a:spcBef>
                          <a:spcPct val="20000"/>
                        </a:spcBef>
                        <a:defRPr sz="800">
                          <a:solidFill>
                            <a:schemeClr val="tx1"/>
                          </a:solidFill>
                          <a:latin typeface="Verdana" panose="020B0604030504040204" pitchFamily="34" charset="0"/>
                        </a:defRPr>
                      </a:lvl2pPr>
                      <a:lvl3pPr algn="l">
                        <a:spcBef>
                          <a:spcPct val="20000"/>
                        </a:spcBef>
                        <a:defRPr sz="800">
                          <a:solidFill>
                            <a:schemeClr val="tx1"/>
                          </a:solidFill>
                          <a:latin typeface="Verdana" panose="020B0604030504040204" pitchFamily="34" charset="0"/>
                        </a:defRPr>
                      </a:lvl3pPr>
                      <a:lvl4pPr algn="l">
                        <a:spcBef>
                          <a:spcPct val="20000"/>
                        </a:spcBef>
                        <a:defRPr sz="800">
                          <a:solidFill>
                            <a:schemeClr val="tx1"/>
                          </a:solidFill>
                          <a:latin typeface="Verdana" panose="020B0604030504040204" pitchFamily="34" charset="0"/>
                        </a:defRPr>
                      </a:lvl4pPr>
                      <a:lvl5pPr algn="l">
                        <a:spcBef>
                          <a:spcPct val="20000"/>
                        </a:spcBef>
                        <a:defRPr sz="800">
                          <a:solidFill>
                            <a:schemeClr val="tx1"/>
                          </a:solidFill>
                          <a:latin typeface="Verdana" panose="020B0604030504040204" pitchFamily="34" charset="0"/>
                        </a:defRPr>
                      </a:lvl5pPr>
                      <a:lvl6pPr fontAlgn="base">
                        <a:spcBef>
                          <a:spcPct val="20000"/>
                        </a:spcBef>
                        <a:spcAft>
                          <a:spcPct val="0"/>
                        </a:spcAft>
                        <a:defRPr sz="800">
                          <a:solidFill>
                            <a:schemeClr val="tx1"/>
                          </a:solidFill>
                          <a:latin typeface="Verdana" panose="020B0604030504040204" pitchFamily="34" charset="0"/>
                        </a:defRPr>
                      </a:lvl6pPr>
                      <a:lvl7pPr fontAlgn="base">
                        <a:spcBef>
                          <a:spcPct val="20000"/>
                        </a:spcBef>
                        <a:spcAft>
                          <a:spcPct val="0"/>
                        </a:spcAft>
                        <a:defRPr sz="800">
                          <a:solidFill>
                            <a:schemeClr val="tx1"/>
                          </a:solidFill>
                          <a:latin typeface="Verdana" panose="020B0604030504040204" pitchFamily="34" charset="0"/>
                        </a:defRPr>
                      </a:lvl7pPr>
                      <a:lvl8pPr fontAlgn="base">
                        <a:spcBef>
                          <a:spcPct val="20000"/>
                        </a:spcBef>
                        <a:spcAft>
                          <a:spcPct val="0"/>
                        </a:spcAft>
                        <a:defRPr sz="800">
                          <a:solidFill>
                            <a:schemeClr val="tx1"/>
                          </a:solidFill>
                          <a:latin typeface="Verdana" panose="020B0604030504040204" pitchFamily="34" charset="0"/>
                        </a:defRPr>
                      </a:lvl8pPr>
                      <a:lvl9pPr fontAlgn="base">
                        <a:spcBef>
                          <a:spcPct val="20000"/>
                        </a:spcBef>
                        <a:spcAft>
                          <a:spcPct val="0"/>
                        </a:spcAft>
                        <a:defRPr sz="800">
                          <a:solidFill>
                            <a:schemeClr val="tx1"/>
                          </a:solidFill>
                          <a:latin typeface="Verdana" panose="020B060403050404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de-DE" altLang="en-US" sz="800" b="0" i="0" u="none" strike="noStrike" cap="none" normalizeH="0" baseline="0">
                        <a:ln>
                          <a:noFill/>
                        </a:ln>
                        <a:solidFill>
                          <a:schemeClr val="tx1"/>
                        </a:solidFill>
                        <a:effectLst/>
                        <a:latin typeface="Arial" panose="020B0604020202020204" pitchFamily="34" charset="0"/>
                        <a:cs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de-DE" altLang="en-US" sz="800" b="0" i="0" u="none" strike="noStrike" cap="none" normalizeH="0" baseline="0">
                          <a:ln>
                            <a:noFill/>
                          </a:ln>
                          <a:solidFill>
                            <a:schemeClr val="tx1"/>
                          </a:solidFill>
                          <a:effectLst/>
                          <a:latin typeface="Arial" panose="020B0604020202020204" pitchFamily="34" charset="0"/>
                          <a:cs typeface="Arial" panose="020B0604020202020204" pitchFamily="34" charset="0"/>
                        </a:rPr>
                        <a:t>[i=]&lt;input part file name&gt;</a:t>
                      </a:r>
                      <a:endParaRPr kumimoji="0" lang="de-DE" altLang="en-US" sz="1800" b="0" i="0" u="none" strike="noStrike" cap="none" normalizeH="0" baseline="0">
                        <a:ln>
                          <a:noFill/>
                        </a:ln>
                        <a:solidFill>
                          <a:schemeClr val="tx1"/>
                        </a:solidFill>
                        <a:effectLst/>
                        <a:latin typeface="Arial" panose="020B0604020202020204" pitchFamily="34" charset="0"/>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7F7F7"/>
                    </a:solidFill>
                  </a:tcPr>
                </a:tc>
                <a:tc>
                  <a:txBody>
                    <a:bodyPr/>
                    <a:lstStyle>
                      <a:lvl1pPr algn="l">
                        <a:spcBef>
                          <a:spcPct val="20000"/>
                        </a:spcBef>
                        <a:defRPr sz="900">
                          <a:solidFill>
                            <a:schemeClr val="tx1"/>
                          </a:solidFill>
                          <a:latin typeface="Verdana" panose="020B0604030504040204" pitchFamily="34" charset="0"/>
                        </a:defRPr>
                      </a:lvl1pPr>
                      <a:lvl2pPr algn="l">
                        <a:spcBef>
                          <a:spcPct val="20000"/>
                        </a:spcBef>
                        <a:defRPr sz="800">
                          <a:solidFill>
                            <a:schemeClr val="tx1"/>
                          </a:solidFill>
                          <a:latin typeface="Verdana" panose="020B0604030504040204" pitchFamily="34" charset="0"/>
                        </a:defRPr>
                      </a:lvl2pPr>
                      <a:lvl3pPr algn="l">
                        <a:spcBef>
                          <a:spcPct val="20000"/>
                        </a:spcBef>
                        <a:defRPr sz="800">
                          <a:solidFill>
                            <a:schemeClr val="tx1"/>
                          </a:solidFill>
                          <a:latin typeface="Verdana" panose="020B0604030504040204" pitchFamily="34" charset="0"/>
                        </a:defRPr>
                      </a:lvl3pPr>
                      <a:lvl4pPr algn="l">
                        <a:spcBef>
                          <a:spcPct val="20000"/>
                        </a:spcBef>
                        <a:defRPr sz="800">
                          <a:solidFill>
                            <a:schemeClr val="tx1"/>
                          </a:solidFill>
                          <a:latin typeface="Verdana" panose="020B0604030504040204" pitchFamily="34" charset="0"/>
                        </a:defRPr>
                      </a:lvl4pPr>
                      <a:lvl5pPr algn="l">
                        <a:spcBef>
                          <a:spcPct val="20000"/>
                        </a:spcBef>
                        <a:defRPr sz="800">
                          <a:solidFill>
                            <a:schemeClr val="tx1"/>
                          </a:solidFill>
                          <a:latin typeface="Verdana" panose="020B0604030504040204" pitchFamily="34" charset="0"/>
                        </a:defRPr>
                      </a:lvl5pPr>
                      <a:lvl6pPr fontAlgn="base">
                        <a:spcBef>
                          <a:spcPct val="20000"/>
                        </a:spcBef>
                        <a:spcAft>
                          <a:spcPct val="0"/>
                        </a:spcAft>
                        <a:defRPr sz="800">
                          <a:solidFill>
                            <a:schemeClr val="tx1"/>
                          </a:solidFill>
                          <a:latin typeface="Verdana" panose="020B0604030504040204" pitchFamily="34" charset="0"/>
                        </a:defRPr>
                      </a:lvl6pPr>
                      <a:lvl7pPr fontAlgn="base">
                        <a:spcBef>
                          <a:spcPct val="20000"/>
                        </a:spcBef>
                        <a:spcAft>
                          <a:spcPct val="0"/>
                        </a:spcAft>
                        <a:defRPr sz="800">
                          <a:solidFill>
                            <a:schemeClr val="tx1"/>
                          </a:solidFill>
                          <a:latin typeface="Verdana" panose="020B0604030504040204" pitchFamily="34" charset="0"/>
                        </a:defRPr>
                      </a:lvl7pPr>
                      <a:lvl8pPr fontAlgn="base">
                        <a:spcBef>
                          <a:spcPct val="20000"/>
                        </a:spcBef>
                        <a:spcAft>
                          <a:spcPct val="0"/>
                        </a:spcAft>
                        <a:defRPr sz="800">
                          <a:solidFill>
                            <a:schemeClr val="tx1"/>
                          </a:solidFill>
                          <a:latin typeface="Verdana" panose="020B0604030504040204" pitchFamily="34" charset="0"/>
                        </a:defRPr>
                      </a:lvl8pPr>
                      <a:lvl9pPr fontAlgn="base">
                        <a:spcBef>
                          <a:spcPct val="20000"/>
                        </a:spcBef>
                        <a:spcAft>
                          <a:spcPct val="0"/>
                        </a:spcAft>
                        <a:defRPr sz="800">
                          <a:solidFill>
                            <a:schemeClr val="tx1"/>
                          </a:solidFill>
                          <a:latin typeface="Verdana" panose="020B060403050404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en-US" sz="800" b="0" i="0" u="none" strike="noStrike" cap="none" normalizeH="0" baseline="0">
                          <a:ln>
                            <a:noFill/>
                          </a:ln>
                          <a:solidFill>
                            <a:schemeClr val="tx1"/>
                          </a:solidFill>
                          <a:effectLst/>
                          <a:latin typeface="Arial" panose="020B0604020202020204" pitchFamily="34" charset="0"/>
                          <a:cs typeface="Arial" panose="020B0604020202020204" pitchFamily="34" charset="0"/>
                        </a:rPr>
                        <a:t>Mandatory</a:t>
                      </a:r>
                      <a:endParaRPr kumimoji="0" lang="de-DE" altLang="en-US" sz="1800" b="0" i="0" u="none" strike="noStrike" cap="none" normalizeH="0" baseline="0">
                        <a:ln>
                          <a:noFill/>
                        </a:ln>
                        <a:solidFill>
                          <a:schemeClr val="tx1"/>
                        </a:solidFill>
                        <a:effectLst/>
                        <a:latin typeface="Arial" panose="020B0604020202020204" pitchFamily="34" charset="0"/>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7F7F7"/>
                    </a:solidFill>
                  </a:tcPr>
                </a:tc>
                <a:extLst>
                  <a:ext uri="{0D108BD9-81ED-4DB2-BD59-A6C34878D82A}">
                    <a16:rowId xmlns:a16="http://schemas.microsoft.com/office/drawing/2014/main" val="3944207657"/>
                  </a:ext>
                </a:extLst>
              </a:tr>
              <a:tr h="152449">
                <a:tc>
                  <a:txBody>
                    <a:bodyPr/>
                    <a:lstStyle>
                      <a:lvl1pPr algn="l">
                        <a:spcBef>
                          <a:spcPct val="20000"/>
                        </a:spcBef>
                        <a:defRPr sz="900">
                          <a:solidFill>
                            <a:schemeClr val="tx1"/>
                          </a:solidFill>
                          <a:latin typeface="Verdana" panose="020B0604030504040204" pitchFamily="34" charset="0"/>
                        </a:defRPr>
                      </a:lvl1pPr>
                      <a:lvl2pPr algn="l">
                        <a:spcBef>
                          <a:spcPct val="20000"/>
                        </a:spcBef>
                        <a:defRPr sz="800">
                          <a:solidFill>
                            <a:schemeClr val="tx1"/>
                          </a:solidFill>
                          <a:latin typeface="Verdana" panose="020B0604030504040204" pitchFamily="34" charset="0"/>
                        </a:defRPr>
                      </a:lvl2pPr>
                      <a:lvl3pPr algn="l">
                        <a:spcBef>
                          <a:spcPct val="20000"/>
                        </a:spcBef>
                        <a:defRPr sz="800">
                          <a:solidFill>
                            <a:schemeClr val="tx1"/>
                          </a:solidFill>
                          <a:latin typeface="Verdana" panose="020B0604030504040204" pitchFamily="34" charset="0"/>
                        </a:defRPr>
                      </a:lvl3pPr>
                      <a:lvl4pPr algn="l">
                        <a:spcBef>
                          <a:spcPct val="20000"/>
                        </a:spcBef>
                        <a:defRPr sz="800">
                          <a:solidFill>
                            <a:schemeClr val="tx1"/>
                          </a:solidFill>
                          <a:latin typeface="Verdana" panose="020B0604030504040204" pitchFamily="34" charset="0"/>
                        </a:defRPr>
                      </a:lvl4pPr>
                      <a:lvl5pPr algn="l">
                        <a:spcBef>
                          <a:spcPct val="20000"/>
                        </a:spcBef>
                        <a:defRPr sz="800">
                          <a:solidFill>
                            <a:schemeClr val="tx1"/>
                          </a:solidFill>
                          <a:latin typeface="Verdana" panose="020B0604030504040204" pitchFamily="34" charset="0"/>
                        </a:defRPr>
                      </a:lvl5pPr>
                      <a:lvl6pPr fontAlgn="base">
                        <a:spcBef>
                          <a:spcPct val="20000"/>
                        </a:spcBef>
                        <a:spcAft>
                          <a:spcPct val="0"/>
                        </a:spcAft>
                        <a:defRPr sz="800">
                          <a:solidFill>
                            <a:schemeClr val="tx1"/>
                          </a:solidFill>
                          <a:latin typeface="Verdana" panose="020B0604030504040204" pitchFamily="34" charset="0"/>
                        </a:defRPr>
                      </a:lvl6pPr>
                      <a:lvl7pPr fontAlgn="base">
                        <a:spcBef>
                          <a:spcPct val="20000"/>
                        </a:spcBef>
                        <a:spcAft>
                          <a:spcPct val="0"/>
                        </a:spcAft>
                        <a:defRPr sz="800">
                          <a:solidFill>
                            <a:schemeClr val="tx1"/>
                          </a:solidFill>
                          <a:latin typeface="Verdana" panose="020B0604030504040204" pitchFamily="34" charset="0"/>
                        </a:defRPr>
                      </a:lvl7pPr>
                      <a:lvl8pPr fontAlgn="base">
                        <a:spcBef>
                          <a:spcPct val="20000"/>
                        </a:spcBef>
                        <a:spcAft>
                          <a:spcPct val="0"/>
                        </a:spcAft>
                        <a:defRPr sz="800">
                          <a:solidFill>
                            <a:schemeClr val="tx1"/>
                          </a:solidFill>
                          <a:latin typeface="Verdana" panose="020B0604030504040204" pitchFamily="34" charset="0"/>
                        </a:defRPr>
                      </a:lvl8pPr>
                      <a:lvl9pPr fontAlgn="base">
                        <a:spcBef>
                          <a:spcPct val="20000"/>
                        </a:spcBef>
                        <a:spcAft>
                          <a:spcPct val="0"/>
                        </a:spcAft>
                        <a:defRPr sz="800">
                          <a:solidFill>
                            <a:schemeClr val="tx1"/>
                          </a:solidFill>
                          <a:latin typeface="Verdana" panose="020B060403050404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en-US" sz="800" b="0" i="0" u="none" strike="noStrike" cap="none" normalizeH="0" baseline="0">
                          <a:ln>
                            <a:noFill/>
                          </a:ln>
                          <a:solidFill>
                            <a:schemeClr val="tx1"/>
                          </a:solidFill>
                          <a:effectLst/>
                          <a:latin typeface="Arial" panose="020B0604020202020204" pitchFamily="34" charset="0"/>
                          <a:cs typeface="Arial" panose="020B0604020202020204" pitchFamily="34" charset="0"/>
                        </a:rPr>
                        <a:t>[o=&lt;output part file name&gt;]</a:t>
                      </a:r>
                      <a:endParaRPr kumimoji="0" lang="de-DE" altLang="en-US" sz="1800" b="0" i="0" u="none" strike="noStrike" cap="none" normalizeH="0" baseline="0">
                        <a:ln>
                          <a:noFill/>
                        </a:ln>
                        <a:solidFill>
                          <a:schemeClr val="tx1"/>
                        </a:solidFill>
                        <a:effectLst/>
                        <a:latin typeface="Arial" panose="020B0604020202020204" pitchFamily="34" charset="0"/>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7F7F7"/>
                    </a:solidFill>
                  </a:tcPr>
                </a:tc>
                <a:tc>
                  <a:txBody>
                    <a:bodyPr/>
                    <a:lstStyle>
                      <a:lvl1pPr algn="l">
                        <a:spcBef>
                          <a:spcPct val="20000"/>
                        </a:spcBef>
                        <a:defRPr sz="900">
                          <a:solidFill>
                            <a:schemeClr val="tx1"/>
                          </a:solidFill>
                          <a:latin typeface="Verdana" panose="020B0604030504040204" pitchFamily="34" charset="0"/>
                        </a:defRPr>
                      </a:lvl1pPr>
                      <a:lvl2pPr algn="l">
                        <a:spcBef>
                          <a:spcPct val="20000"/>
                        </a:spcBef>
                        <a:defRPr sz="800">
                          <a:solidFill>
                            <a:schemeClr val="tx1"/>
                          </a:solidFill>
                          <a:latin typeface="Verdana" panose="020B0604030504040204" pitchFamily="34" charset="0"/>
                        </a:defRPr>
                      </a:lvl2pPr>
                      <a:lvl3pPr algn="l">
                        <a:spcBef>
                          <a:spcPct val="20000"/>
                        </a:spcBef>
                        <a:defRPr sz="800">
                          <a:solidFill>
                            <a:schemeClr val="tx1"/>
                          </a:solidFill>
                          <a:latin typeface="Verdana" panose="020B0604030504040204" pitchFamily="34" charset="0"/>
                        </a:defRPr>
                      </a:lvl3pPr>
                      <a:lvl4pPr algn="l">
                        <a:spcBef>
                          <a:spcPct val="20000"/>
                        </a:spcBef>
                        <a:defRPr sz="800">
                          <a:solidFill>
                            <a:schemeClr val="tx1"/>
                          </a:solidFill>
                          <a:latin typeface="Verdana" panose="020B0604030504040204" pitchFamily="34" charset="0"/>
                        </a:defRPr>
                      </a:lvl4pPr>
                      <a:lvl5pPr algn="l">
                        <a:spcBef>
                          <a:spcPct val="20000"/>
                        </a:spcBef>
                        <a:defRPr sz="800">
                          <a:solidFill>
                            <a:schemeClr val="tx1"/>
                          </a:solidFill>
                          <a:latin typeface="Verdana" panose="020B0604030504040204" pitchFamily="34" charset="0"/>
                        </a:defRPr>
                      </a:lvl5pPr>
                      <a:lvl6pPr fontAlgn="base">
                        <a:spcBef>
                          <a:spcPct val="20000"/>
                        </a:spcBef>
                        <a:spcAft>
                          <a:spcPct val="0"/>
                        </a:spcAft>
                        <a:defRPr sz="800">
                          <a:solidFill>
                            <a:schemeClr val="tx1"/>
                          </a:solidFill>
                          <a:latin typeface="Verdana" panose="020B0604030504040204" pitchFamily="34" charset="0"/>
                        </a:defRPr>
                      </a:lvl6pPr>
                      <a:lvl7pPr fontAlgn="base">
                        <a:spcBef>
                          <a:spcPct val="20000"/>
                        </a:spcBef>
                        <a:spcAft>
                          <a:spcPct val="0"/>
                        </a:spcAft>
                        <a:defRPr sz="800">
                          <a:solidFill>
                            <a:schemeClr val="tx1"/>
                          </a:solidFill>
                          <a:latin typeface="Verdana" panose="020B0604030504040204" pitchFamily="34" charset="0"/>
                        </a:defRPr>
                      </a:lvl7pPr>
                      <a:lvl8pPr fontAlgn="base">
                        <a:spcBef>
                          <a:spcPct val="20000"/>
                        </a:spcBef>
                        <a:spcAft>
                          <a:spcPct val="0"/>
                        </a:spcAft>
                        <a:defRPr sz="800">
                          <a:solidFill>
                            <a:schemeClr val="tx1"/>
                          </a:solidFill>
                          <a:latin typeface="Verdana" panose="020B0604030504040204" pitchFamily="34" charset="0"/>
                        </a:defRPr>
                      </a:lvl8pPr>
                      <a:lvl9pPr fontAlgn="base">
                        <a:spcBef>
                          <a:spcPct val="20000"/>
                        </a:spcBef>
                        <a:spcAft>
                          <a:spcPct val="0"/>
                        </a:spcAft>
                        <a:defRPr sz="800">
                          <a:solidFill>
                            <a:schemeClr val="tx1"/>
                          </a:solidFill>
                          <a:latin typeface="Verdana" panose="020B060403050404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en-US" sz="800" b="0" i="0" u="none" strike="noStrike" cap="none" normalizeH="0" baseline="0">
                          <a:ln>
                            <a:noFill/>
                          </a:ln>
                          <a:solidFill>
                            <a:schemeClr val="tx1"/>
                          </a:solidFill>
                          <a:effectLst/>
                          <a:latin typeface="Arial" panose="020B0604020202020204" pitchFamily="34" charset="0"/>
                          <a:cs typeface="Arial" panose="020B0604020202020204" pitchFamily="34" charset="0"/>
                        </a:rPr>
                        <a:t>Optional, default: &lt;input part file name&gt;_2d.prt</a:t>
                      </a:r>
                      <a:endParaRPr kumimoji="0" lang="de-DE" altLang="en-US" sz="1800" b="0" i="0" u="none" strike="noStrike" cap="none" normalizeH="0" baseline="0">
                        <a:ln>
                          <a:noFill/>
                        </a:ln>
                        <a:solidFill>
                          <a:schemeClr val="tx1"/>
                        </a:solidFill>
                        <a:effectLst/>
                        <a:latin typeface="Arial" panose="020B0604020202020204" pitchFamily="34" charset="0"/>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7F7F7"/>
                    </a:solidFill>
                  </a:tcPr>
                </a:tc>
                <a:extLst>
                  <a:ext uri="{0D108BD9-81ED-4DB2-BD59-A6C34878D82A}">
                    <a16:rowId xmlns:a16="http://schemas.microsoft.com/office/drawing/2014/main" val="395763114"/>
                  </a:ext>
                </a:extLst>
              </a:tr>
              <a:tr h="152449">
                <a:tc>
                  <a:txBody>
                    <a:bodyPr/>
                    <a:lstStyle>
                      <a:lvl1pPr algn="l">
                        <a:spcBef>
                          <a:spcPct val="20000"/>
                        </a:spcBef>
                        <a:defRPr sz="900">
                          <a:solidFill>
                            <a:schemeClr val="tx1"/>
                          </a:solidFill>
                          <a:latin typeface="Verdana" panose="020B0604030504040204" pitchFamily="34" charset="0"/>
                        </a:defRPr>
                      </a:lvl1pPr>
                      <a:lvl2pPr algn="l">
                        <a:spcBef>
                          <a:spcPct val="20000"/>
                        </a:spcBef>
                        <a:defRPr sz="800">
                          <a:solidFill>
                            <a:schemeClr val="tx1"/>
                          </a:solidFill>
                          <a:latin typeface="Verdana" panose="020B0604030504040204" pitchFamily="34" charset="0"/>
                        </a:defRPr>
                      </a:lvl2pPr>
                      <a:lvl3pPr algn="l">
                        <a:spcBef>
                          <a:spcPct val="20000"/>
                        </a:spcBef>
                        <a:defRPr sz="800">
                          <a:solidFill>
                            <a:schemeClr val="tx1"/>
                          </a:solidFill>
                          <a:latin typeface="Verdana" panose="020B0604030504040204" pitchFamily="34" charset="0"/>
                        </a:defRPr>
                      </a:lvl3pPr>
                      <a:lvl4pPr algn="l">
                        <a:spcBef>
                          <a:spcPct val="20000"/>
                        </a:spcBef>
                        <a:defRPr sz="800">
                          <a:solidFill>
                            <a:schemeClr val="tx1"/>
                          </a:solidFill>
                          <a:latin typeface="Verdana" panose="020B0604030504040204" pitchFamily="34" charset="0"/>
                        </a:defRPr>
                      </a:lvl4pPr>
                      <a:lvl5pPr algn="l">
                        <a:spcBef>
                          <a:spcPct val="20000"/>
                        </a:spcBef>
                        <a:defRPr sz="800">
                          <a:solidFill>
                            <a:schemeClr val="tx1"/>
                          </a:solidFill>
                          <a:latin typeface="Verdana" panose="020B0604030504040204" pitchFamily="34" charset="0"/>
                        </a:defRPr>
                      </a:lvl5pPr>
                      <a:lvl6pPr fontAlgn="base">
                        <a:spcBef>
                          <a:spcPct val="20000"/>
                        </a:spcBef>
                        <a:spcAft>
                          <a:spcPct val="0"/>
                        </a:spcAft>
                        <a:defRPr sz="800">
                          <a:solidFill>
                            <a:schemeClr val="tx1"/>
                          </a:solidFill>
                          <a:latin typeface="Verdana" panose="020B0604030504040204" pitchFamily="34" charset="0"/>
                        </a:defRPr>
                      </a:lvl6pPr>
                      <a:lvl7pPr fontAlgn="base">
                        <a:spcBef>
                          <a:spcPct val="20000"/>
                        </a:spcBef>
                        <a:spcAft>
                          <a:spcPct val="0"/>
                        </a:spcAft>
                        <a:defRPr sz="800">
                          <a:solidFill>
                            <a:schemeClr val="tx1"/>
                          </a:solidFill>
                          <a:latin typeface="Verdana" panose="020B0604030504040204" pitchFamily="34" charset="0"/>
                        </a:defRPr>
                      </a:lvl7pPr>
                      <a:lvl8pPr fontAlgn="base">
                        <a:spcBef>
                          <a:spcPct val="20000"/>
                        </a:spcBef>
                        <a:spcAft>
                          <a:spcPct val="0"/>
                        </a:spcAft>
                        <a:defRPr sz="800">
                          <a:solidFill>
                            <a:schemeClr val="tx1"/>
                          </a:solidFill>
                          <a:latin typeface="Verdana" panose="020B0604030504040204" pitchFamily="34" charset="0"/>
                        </a:defRPr>
                      </a:lvl8pPr>
                      <a:lvl9pPr fontAlgn="base">
                        <a:spcBef>
                          <a:spcPct val="20000"/>
                        </a:spcBef>
                        <a:spcAft>
                          <a:spcPct val="0"/>
                        </a:spcAft>
                        <a:defRPr sz="800">
                          <a:solidFill>
                            <a:schemeClr val="tx1"/>
                          </a:solidFill>
                          <a:latin typeface="Verdana" panose="020B060403050404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en-US" sz="800" b="0" i="0" u="none" strike="noStrike" cap="none" normalizeH="0" baseline="0">
                          <a:ln>
                            <a:noFill/>
                          </a:ln>
                          <a:solidFill>
                            <a:schemeClr val="tx1"/>
                          </a:solidFill>
                          <a:effectLst/>
                          <a:latin typeface="Arial" panose="020B0604020202020204" pitchFamily="34" charset="0"/>
                          <a:cs typeface="Arial" panose="020B0604020202020204" pitchFamily="34" charset="0"/>
                        </a:rPr>
                        <a:t>[l=&lt;log file name&gt;]</a:t>
                      </a:r>
                      <a:endParaRPr kumimoji="0" lang="de-DE" altLang="en-US" sz="1800" b="0" i="0" u="none" strike="noStrike" cap="none" normalizeH="0" baseline="0">
                        <a:ln>
                          <a:noFill/>
                        </a:ln>
                        <a:solidFill>
                          <a:schemeClr val="tx1"/>
                        </a:solidFill>
                        <a:effectLst/>
                        <a:latin typeface="Arial" panose="020B0604020202020204" pitchFamily="34" charset="0"/>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7F7F7"/>
                    </a:solidFill>
                  </a:tcPr>
                </a:tc>
                <a:tc>
                  <a:txBody>
                    <a:bodyPr/>
                    <a:lstStyle>
                      <a:lvl1pPr algn="l">
                        <a:spcBef>
                          <a:spcPct val="20000"/>
                        </a:spcBef>
                        <a:defRPr sz="900">
                          <a:solidFill>
                            <a:schemeClr val="tx1"/>
                          </a:solidFill>
                          <a:latin typeface="Verdana" panose="020B0604030504040204" pitchFamily="34" charset="0"/>
                        </a:defRPr>
                      </a:lvl1pPr>
                      <a:lvl2pPr algn="l">
                        <a:spcBef>
                          <a:spcPct val="20000"/>
                        </a:spcBef>
                        <a:defRPr sz="800">
                          <a:solidFill>
                            <a:schemeClr val="tx1"/>
                          </a:solidFill>
                          <a:latin typeface="Verdana" panose="020B0604030504040204" pitchFamily="34" charset="0"/>
                        </a:defRPr>
                      </a:lvl2pPr>
                      <a:lvl3pPr algn="l">
                        <a:spcBef>
                          <a:spcPct val="20000"/>
                        </a:spcBef>
                        <a:defRPr sz="800">
                          <a:solidFill>
                            <a:schemeClr val="tx1"/>
                          </a:solidFill>
                          <a:latin typeface="Verdana" panose="020B0604030504040204" pitchFamily="34" charset="0"/>
                        </a:defRPr>
                      </a:lvl3pPr>
                      <a:lvl4pPr algn="l">
                        <a:spcBef>
                          <a:spcPct val="20000"/>
                        </a:spcBef>
                        <a:defRPr sz="800">
                          <a:solidFill>
                            <a:schemeClr val="tx1"/>
                          </a:solidFill>
                          <a:latin typeface="Verdana" panose="020B0604030504040204" pitchFamily="34" charset="0"/>
                        </a:defRPr>
                      </a:lvl4pPr>
                      <a:lvl5pPr algn="l">
                        <a:spcBef>
                          <a:spcPct val="20000"/>
                        </a:spcBef>
                        <a:defRPr sz="800">
                          <a:solidFill>
                            <a:schemeClr val="tx1"/>
                          </a:solidFill>
                          <a:latin typeface="Verdana" panose="020B0604030504040204" pitchFamily="34" charset="0"/>
                        </a:defRPr>
                      </a:lvl5pPr>
                      <a:lvl6pPr fontAlgn="base">
                        <a:spcBef>
                          <a:spcPct val="20000"/>
                        </a:spcBef>
                        <a:spcAft>
                          <a:spcPct val="0"/>
                        </a:spcAft>
                        <a:defRPr sz="800">
                          <a:solidFill>
                            <a:schemeClr val="tx1"/>
                          </a:solidFill>
                          <a:latin typeface="Verdana" panose="020B0604030504040204" pitchFamily="34" charset="0"/>
                        </a:defRPr>
                      </a:lvl6pPr>
                      <a:lvl7pPr fontAlgn="base">
                        <a:spcBef>
                          <a:spcPct val="20000"/>
                        </a:spcBef>
                        <a:spcAft>
                          <a:spcPct val="0"/>
                        </a:spcAft>
                        <a:defRPr sz="800">
                          <a:solidFill>
                            <a:schemeClr val="tx1"/>
                          </a:solidFill>
                          <a:latin typeface="Verdana" panose="020B0604030504040204" pitchFamily="34" charset="0"/>
                        </a:defRPr>
                      </a:lvl7pPr>
                      <a:lvl8pPr fontAlgn="base">
                        <a:spcBef>
                          <a:spcPct val="20000"/>
                        </a:spcBef>
                        <a:spcAft>
                          <a:spcPct val="0"/>
                        </a:spcAft>
                        <a:defRPr sz="800">
                          <a:solidFill>
                            <a:schemeClr val="tx1"/>
                          </a:solidFill>
                          <a:latin typeface="Verdana" panose="020B0604030504040204" pitchFamily="34" charset="0"/>
                        </a:defRPr>
                      </a:lvl8pPr>
                      <a:lvl9pPr fontAlgn="base">
                        <a:spcBef>
                          <a:spcPct val="20000"/>
                        </a:spcBef>
                        <a:spcAft>
                          <a:spcPct val="0"/>
                        </a:spcAft>
                        <a:defRPr sz="800">
                          <a:solidFill>
                            <a:schemeClr val="tx1"/>
                          </a:solidFill>
                          <a:latin typeface="Verdana" panose="020B060403050404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en-US" sz="800" b="0" i="0" u="none" strike="noStrike" cap="none" normalizeH="0" baseline="0">
                          <a:ln>
                            <a:noFill/>
                          </a:ln>
                          <a:solidFill>
                            <a:schemeClr val="tx1"/>
                          </a:solidFill>
                          <a:effectLst/>
                          <a:latin typeface="Arial" panose="020B0604020202020204" pitchFamily="34" charset="0"/>
                          <a:cs typeface="Arial" panose="020B0604020202020204" pitchFamily="34" charset="0"/>
                        </a:rPr>
                        <a:t>Optional, default: &lt;input part file name&gt;_2d.log</a:t>
                      </a:r>
                      <a:endParaRPr kumimoji="0" lang="de-DE" altLang="en-US" sz="1800" b="0" i="0" u="none" strike="noStrike" cap="none" normalizeH="0" baseline="0">
                        <a:ln>
                          <a:noFill/>
                        </a:ln>
                        <a:solidFill>
                          <a:schemeClr val="tx1"/>
                        </a:solidFill>
                        <a:effectLst/>
                        <a:latin typeface="Arial" panose="020B0604020202020204" pitchFamily="34" charset="0"/>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7F7F7"/>
                    </a:solidFill>
                  </a:tcPr>
                </a:tc>
                <a:extLst>
                  <a:ext uri="{0D108BD9-81ED-4DB2-BD59-A6C34878D82A}">
                    <a16:rowId xmlns:a16="http://schemas.microsoft.com/office/drawing/2014/main" val="3743973117"/>
                  </a:ext>
                </a:extLst>
              </a:tr>
              <a:tr h="152449">
                <a:tc>
                  <a:txBody>
                    <a:bodyPr/>
                    <a:lstStyle>
                      <a:lvl1pPr algn="l">
                        <a:spcBef>
                          <a:spcPct val="20000"/>
                        </a:spcBef>
                        <a:defRPr sz="900">
                          <a:solidFill>
                            <a:schemeClr val="tx1"/>
                          </a:solidFill>
                          <a:latin typeface="Verdana" panose="020B0604030504040204" pitchFamily="34" charset="0"/>
                        </a:defRPr>
                      </a:lvl1pPr>
                      <a:lvl2pPr algn="l">
                        <a:spcBef>
                          <a:spcPct val="20000"/>
                        </a:spcBef>
                        <a:defRPr sz="800">
                          <a:solidFill>
                            <a:schemeClr val="tx1"/>
                          </a:solidFill>
                          <a:latin typeface="Verdana" panose="020B0604030504040204" pitchFamily="34" charset="0"/>
                        </a:defRPr>
                      </a:lvl2pPr>
                      <a:lvl3pPr algn="l">
                        <a:spcBef>
                          <a:spcPct val="20000"/>
                        </a:spcBef>
                        <a:defRPr sz="800">
                          <a:solidFill>
                            <a:schemeClr val="tx1"/>
                          </a:solidFill>
                          <a:latin typeface="Verdana" panose="020B0604030504040204" pitchFamily="34" charset="0"/>
                        </a:defRPr>
                      </a:lvl3pPr>
                      <a:lvl4pPr algn="l">
                        <a:spcBef>
                          <a:spcPct val="20000"/>
                        </a:spcBef>
                        <a:defRPr sz="800">
                          <a:solidFill>
                            <a:schemeClr val="tx1"/>
                          </a:solidFill>
                          <a:latin typeface="Verdana" panose="020B0604030504040204" pitchFamily="34" charset="0"/>
                        </a:defRPr>
                      </a:lvl4pPr>
                      <a:lvl5pPr algn="l">
                        <a:spcBef>
                          <a:spcPct val="20000"/>
                        </a:spcBef>
                        <a:defRPr sz="800">
                          <a:solidFill>
                            <a:schemeClr val="tx1"/>
                          </a:solidFill>
                          <a:latin typeface="Verdana" panose="020B0604030504040204" pitchFamily="34" charset="0"/>
                        </a:defRPr>
                      </a:lvl5pPr>
                      <a:lvl6pPr fontAlgn="base">
                        <a:spcBef>
                          <a:spcPct val="20000"/>
                        </a:spcBef>
                        <a:spcAft>
                          <a:spcPct val="0"/>
                        </a:spcAft>
                        <a:defRPr sz="800">
                          <a:solidFill>
                            <a:schemeClr val="tx1"/>
                          </a:solidFill>
                          <a:latin typeface="Verdana" panose="020B0604030504040204" pitchFamily="34" charset="0"/>
                        </a:defRPr>
                      </a:lvl6pPr>
                      <a:lvl7pPr fontAlgn="base">
                        <a:spcBef>
                          <a:spcPct val="20000"/>
                        </a:spcBef>
                        <a:spcAft>
                          <a:spcPct val="0"/>
                        </a:spcAft>
                        <a:defRPr sz="800">
                          <a:solidFill>
                            <a:schemeClr val="tx1"/>
                          </a:solidFill>
                          <a:latin typeface="Verdana" panose="020B0604030504040204" pitchFamily="34" charset="0"/>
                        </a:defRPr>
                      </a:lvl7pPr>
                      <a:lvl8pPr fontAlgn="base">
                        <a:spcBef>
                          <a:spcPct val="20000"/>
                        </a:spcBef>
                        <a:spcAft>
                          <a:spcPct val="0"/>
                        </a:spcAft>
                        <a:defRPr sz="800">
                          <a:solidFill>
                            <a:schemeClr val="tx1"/>
                          </a:solidFill>
                          <a:latin typeface="Verdana" panose="020B0604030504040204" pitchFamily="34" charset="0"/>
                        </a:defRPr>
                      </a:lvl8pPr>
                      <a:lvl9pPr fontAlgn="base">
                        <a:spcBef>
                          <a:spcPct val="20000"/>
                        </a:spcBef>
                        <a:spcAft>
                          <a:spcPct val="0"/>
                        </a:spcAft>
                        <a:defRPr sz="800">
                          <a:solidFill>
                            <a:schemeClr val="tx1"/>
                          </a:solidFill>
                          <a:latin typeface="Verdana" panose="020B060403050404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en-US" sz="800" b="0" i="0" u="none" strike="noStrike" cap="none" normalizeH="0" baseline="0">
                          <a:ln>
                            <a:noFill/>
                          </a:ln>
                          <a:solidFill>
                            <a:schemeClr val="tx1"/>
                          </a:solidFill>
                          <a:effectLst/>
                          <a:latin typeface="Arial" panose="020B0604020202020204" pitchFamily="34" charset="0"/>
                          <a:cs typeface="Arial" panose="020B0604020202020204" pitchFamily="34" charset="0"/>
                        </a:rPr>
                        <a:t>[d=&lt;user-defined settings file&gt;]</a:t>
                      </a:r>
                      <a:endParaRPr kumimoji="0" lang="de-DE" altLang="en-US" sz="1800" b="0" i="0" u="none" strike="noStrike" cap="none" normalizeH="0" baseline="0">
                        <a:ln>
                          <a:noFill/>
                        </a:ln>
                        <a:solidFill>
                          <a:schemeClr val="tx1"/>
                        </a:solidFill>
                        <a:effectLst/>
                        <a:latin typeface="Arial" panose="020B0604020202020204" pitchFamily="34" charset="0"/>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7F7F7"/>
                    </a:solidFill>
                  </a:tcPr>
                </a:tc>
                <a:tc>
                  <a:txBody>
                    <a:bodyPr/>
                    <a:lstStyle>
                      <a:lvl1pPr algn="l">
                        <a:spcBef>
                          <a:spcPct val="20000"/>
                        </a:spcBef>
                        <a:defRPr sz="900">
                          <a:solidFill>
                            <a:schemeClr val="tx1"/>
                          </a:solidFill>
                          <a:latin typeface="Verdana" panose="020B0604030504040204" pitchFamily="34" charset="0"/>
                        </a:defRPr>
                      </a:lvl1pPr>
                      <a:lvl2pPr algn="l">
                        <a:spcBef>
                          <a:spcPct val="20000"/>
                        </a:spcBef>
                        <a:defRPr sz="800">
                          <a:solidFill>
                            <a:schemeClr val="tx1"/>
                          </a:solidFill>
                          <a:latin typeface="Verdana" panose="020B0604030504040204" pitchFamily="34" charset="0"/>
                        </a:defRPr>
                      </a:lvl2pPr>
                      <a:lvl3pPr algn="l">
                        <a:spcBef>
                          <a:spcPct val="20000"/>
                        </a:spcBef>
                        <a:defRPr sz="800">
                          <a:solidFill>
                            <a:schemeClr val="tx1"/>
                          </a:solidFill>
                          <a:latin typeface="Verdana" panose="020B0604030504040204" pitchFamily="34" charset="0"/>
                        </a:defRPr>
                      </a:lvl3pPr>
                      <a:lvl4pPr algn="l">
                        <a:spcBef>
                          <a:spcPct val="20000"/>
                        </a:spcBef>
                        <a:defRPr sz="800">
                          <a:solidFill>
                            <a:schemeClr val="tx1"/>
                          </a:solidFill>
                          <a:latin typeface="Verdana" panose="020B0604030504040204" pitchFamily="34" charset="0"/>
                        </a:defRPr>
                      </a:lvl4pPr>
                      <a:lvl5pPr algn="l">
                        <a:spcBef>
                          <a:spcPct val="20000"/>
                        </a:spcBef>
                        <a:defRPr sz="800">
                          <a:solidFill>
                            <a:schemeClr val="tx1"/>
                          </a:solidFill>
                          <a:latin typeface="Verdana" panose="020B0604030504040204" pitchFamily="34" charset="0"/>
                        </a:defRPr>
                      </a:lvl5pPr>
                      <a:lvl6pPr fontAlgn="base">
                        <a:spcBef>
                          <a:spcPct val="20000"/>
                        </a:spcBef>
                        <a:spcAft>
                          <a:spcPct val="0"/>
                        </a:spcAft>
                        <a:defRPr sz="800">
                          <a:solidFill>
                            <a:schemeClr val="tx1"/>
                          </a:solidFill>
                          <a:latin typeface="Verdana" panose="020B0604030504040204" pitchFamily="34" charset="0"/>
                        </a:defRPr>
                      </a:lvl6pPr>
                      <a:lvl7pPr fontAlgn="base">
                        <a:spcBef>
                          <a:spcPct val="20000"/>
                        </a:spcBef>
                        <a:spcAft>
                          <a:spcPct val="0"/>
                        </a:spcAft>
                        <a:defRPr sz="800">
                          <a:solidFill>
                            <a:schemeClr val="tx1"/>
                          </a:solidFill>
                          <a:latin typeface="Verdana" panose="020B0604030504040204" pitchFamily="34" charset="0"/>
                        </a:defRPr>
                      </a:lvl7pPr>
                      <a:lvl8pPr fontAlgn="base">
                        <a:spcBef>
                          <a:spcPct val="20000"/>
                        </a:spcBef>
                        <a:spcAft>
                          <a:spcPct val="0"/>
                        </a:spcAft>
                        <a:defRPr sz="800">
                          <a:solidFill>
                            <a:schemeClr val="tx1"/>
                          </a:solidFill>
                          <a:latin typeface="Verdana" panose="020B0604030504040204" pitchFamily="34" charset="0"/>
                        </a:defRPr>
                      </a:lvl8pPr>
                      <a:lvl9pPr fontAlgn="base">
                        <a:spcBef>
                          <a:spcPct val="20000"/>
                        </a:spcBef>
                        <a:spcAft>
                          <a:spcPct val="0"/>
                        </a:spcAft>
                        <a:defRPr sz="800">
                          <a:solidFill>
                            <a:schemeClr val="tx1"/>
                          </a:solidFill>
                          <a:latin typeface="Verdana" panose="020B060403050404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en-US" sz="800" b="0" i="0" u="none" strike="noStrike" cap="none" normalizeH="0" baseline="0">
                          <a:ln>
                            <a:noFill/>
                          </a:ln>
                          <a:solidFill>
                            <a:schemeClr val="tx1"/>
                          </a:solidFill>
                          <a:effectLst/>
                          <a:latin typeface="Arial" panose="020B0604020202020204" pitchFamily="34" charset="0"/>
                          <a:cs typeface="Arial" panose="020B0604020202020204" pitchFamily="34" charset="0"/>
                        </a:rPr>
                        <a:t>Optional, default: ugto2d.def</a:t>
                      </a:r>
                      <a:endParaRPr kumimoji="0" lang="de-DE" altLang="en-US" sz="1800" b="0" i="0" u="none" strike="noStrike" cap="none" normalizeH="0" baseline="0">
                        <a:ln>
                          <a:noFill/>
                        </a:ln>
                        <a:solidFill>
                          <a:schemeClr val="tx1"/>
                        </a:solidFill>
                        <a:effectLst/>
                        <a:latin typeface="Arial" panose="020B0604020202020204" pitchFamily="34" charset="0"/>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7F7F7"/>
                    </a:solidFill>
                  </a:tcPr>
                </a:tc>
                <a:extLst>
                  <a:ext uri="{0D108BD9-81ED-4DB2-BD59-A6C34878D82A}">
                    <a16:rowId xmlns:a16="http://schemas.microsoft.com/office/drawing/2014/main" val="1640158088"/>
                  </a:ext>
                </a:extLst>
              </a:tr>
              <a:tr h="152449">
                <a:tc>
                  <a:txBody>
                    <a:bodyPr/>
                    <a:lstStyle>
                      <a:lvl1pPr algn="l">
                        <a:spcBef>
                          <a:spcPct val="20000"/>
                        </a:spcBef>
                        <a:defRPr sz="900">
                          <a:solidFill>
                            <a:schemeClr val="tx1"/>
                          </a:solidFill>
                          <a:latin typeface="Verdana" panose="020B0604030504040204" pitchFamily="34" charset="0"/>
                        </a:defRPr>
                      </a:lvl1pPr>
                      <a:lvl2pPr algn="l">
                        <a:spcBef>
                          <a:spcPct val="20000"/>
                        </a:spcBef>
                        <a:defRPr sz="800">
                          <a:solidFill>
                            <a:schemeClr val="tx1"/>
                          </a:solidFill>
                          <a:latin typeface="Verdana" panose="020B0604030504040204" pitchFamily="34" charset="0"/>
                        </a:defRPr>
                      </a:lvl2pPr>
                      <a:lvl3pPr algn="l">
                        <a:spcBef>
                          <a:spcPct val="20000"/>
                        </a:spcBef>
                        <a:defRPr sz="800">
                          <a:solidFill>
                            <a:schemeClr val="tx1"/>
                          </a:solidFill>
                          <a:latin typeface="Verdana" panose="020B0604030504040204" pitchFamily="34" charset="0"/>
                        </a:defRPr>
                      </a:lvl3pPr>
                      <a:lvl4pPr algn="l">
                        <a:spcBef>
                          <a:spcPct val="20000"/>
                        </a:spcBef>
                        <a:defRPr sz="800">
                          <a:solidFill>
                            <a:schemeClr val="tx1"/>
                          </a:solidFill>
                          <a:latin typeface="Verdana" panose="020B0604030504040204" pitchFamily="34" charset="0"/>
                        </a:defRPr>
                      </a:lvl4pPr>
                      <a:lvl5pPr algn="l">
                        <a:spcBef>
                          <a:spcPct val="20000"/>
                        </a:spcBef>
                        <a:defRPr sz="800">
                          <a:solidFill>
                            <a:schemeClr val="tx1"/>
                          </a:solidFill>
                          <a:latin typeface="Verdana" panose="020B0604030504040204" pitchFamily="34" charset="0"/>
                        </a:defRPr>
                      </a:lvl5pPr>
                      <a:lvl6pPr fontAlgn="base">
                        <a:spcBef>
                          <a:spcPct val="20000"/>
                        </a:spcBef>
                        <a:spcAft>
                          <a:spcPct val="0"/>
                        </a:spcAft>
                        <a:defRPr sz="800">
                          <a:solidFill>
                            <a:schemeClr val="tx1"/>
                          </a:solidFill>
                          <a:latin typeface="Verdana" panose="020B0604030504040204" pitchFamily="34" charset="0"/>
                        </a:defRPr>
                      </a:lvl6pPr>
                      <a:lvl7pPr fontAlgn="base">
                        <a:spcBef>
                          <a:spcPct val="20000"/>
                        </a:spcBef>
                        <a:spcAft>
                          <a:spcPct val="0"/>
                        </a:spcAft>
                        <a:defRPr sz="800">
                          <a:solidFill>
                            <a:schemeClr val="tx1"/>
                          </a:solidFill>
                          <a:latin typeface="Verdana" panose="020B0604030504040204" pitchFamily="34" charset="0"/>
                        </a:defRPr>
                      </a:lvl7pPr>
                      <a:lvl8pPr fontAlgn="base">
                        <a:spcBef>
                          <a:spcPct val="20000"/>
                        </a:spcBef>
                        <a:spcAft>
                          <a:spcPct val="0"/>
                        </a:spcAft>
                        <a:defRPr sz="800">
                          <a:solidFill>
                            <a:schemeClr val="tx1"/>
                          </a:solidFill>
                          <a:latin typeface="Verdana" panose="020B0604030504040204" pitchFamily="34" charset="0"/>
                        </a:defRPr>
                      </a:lvl8pPr>
                      <a:lvl9pPr fontAlgn="base">
                        <a:spcBef>
                          <a:spcPct val="20000"/>
                        </a:spcBef>
                        <a:spcAft>
                          <a:spcPct val="0"/>
                        </a:spcAft>
                        <a:defRPr sz="800">
                          <a:solidFill>
                            <a:schemeClr val="tx1"/>
                          </a:solidFill>
                          <a:latin typeface="Verdana" panose="020B060403050404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en-US" sz="800" b="0" i="0" u="none" strike="noStrike" cap="none" normalizeH="0" baseline="0">
                          <a:ln>
                            <a:noFill/>
                          </a:ln>
                          <a:solidFill>
                            <a:schemeClr val="tx1"/>
                          </a:solidFill>
                          <a:effectLst/>
                          <a:latin typeface="Arial" panose="020B0604020202020204" pitchFamily="34" charset="0"/>
                          <a:cs typeface="Arial" panose="020B0604020202020204" pitchFamily="34" charset="0"/>
                        </a:rPr>
                        <a:t>[a=&lt;assembly options file&gt;]</a:t>
                      </a:r>
                      <a:endParaRPr kumimoji="0" lang="de-DE" altLang="en-US" sz="1800" b="0" i="0" u="none" strike="noStrike" cap="none" normalizeH="0" baseline="0">
                        <a:ln>
                          <a:noFill/>
                        </a:ln>
                        <a:solidFill>
                          <a:schemeClr val="tx1"/>
                        </a:solidFill>
                        <a:effectLst/>
                        <a:latin typeface="Arial" panose="020B0604020202020204" pitchFamily="34" charset="0"/>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7F7F7"/>
                    </a:solidFill>
                  </a:tcPr>
                </a:tc>
                <a:tc>
                  <a:txBody>
                    <a:bodyPr/>
                    <a:lstStyle>
                      <a:lvl1pPr algn="l">
                        <a:spcBef>
                          <a:spcPct val="20000"/>
                        </a:spcBef>
                        <a:defRPr sz="900">
                          <a:solidFill>
                            <a:schemeClr val="tx1"/>
                          </a:solidFill>
                          <a:latin typeface="Verdana" panose="020B0604030504040204" pitchFamily="34" charset="0"/>
                        </a:defRPr>
                      </a:lvl1pPr>
                      <a:lvl2pPr algn="l">
                        <a:spcBef>
                          <a:spcPct val="20000"/>
                        </a:spcBef>
                        <a:defRPr sz="800">
                          <a:solidFill>
                            <a:schemeClr val="tx1"/>
                          </a:solidFill>
                          <a:latin typeface="Verdana" panose="020B0604030504040204" pitchFamily="34" charset="0"/>
                        </a:defRPr>
                      </a:lvl2pPr>
                      <a:lvl3pPr algn="l">
                        <a:spcBef>
                          <a:spcPct val="20000"/>
                        </a:spcBef>
                        <a:defRPr sz="800">
                          <a:solidFill>
                            <a:schemeClr val="tx1"/>
                          </a:solidFill>
                          <a:latin typeface="Verdana" panose="020B0604030504040204" pitchFamily="34" charset="0"/>
                        </a:defRPr>
                      </a:lvl3pPr>
                      <a:lvl4pPr algn="l">
                        <a:spcBef>
                          <a:spcPct val="20000"/>
                        </a:spcBef>
                        <a:defRPr sz="800">
                          <a:solidFill>
                            <a:schemeClr val="tx1"/>
                          </a:solidFill>
                          <a:latin typeface="Verdana" panose="020B0604030504040204" pitchFamily="34" charset="0"/>
                        </a:defRPr>
                      </a:lvl4pPr>
                      <a:lvl5pPr algn="l">
                        <a:spcBef>
                          <a:spcPct val="20000"/>
                        </a:spcBef>
                        <a:defRPr sz="800">
                          <a:solidFill>
                            <a:schemeClr val="tx1"/>
                          </a:solidFill>
                          <a:latin typeface="Verdana" panose="020B0604030504040204" pitchFamily="34" charset="0"/>
                        </a:defRPr>
                      </a:lvl5pPr>
                      <a:lvl6pPr fontAlgn="base">
                        <a:spcBef>
                          <a:spcPct val="20000"/>
                        </a:spcBef>
                        <a:spcAft>
                          <a:spcPct val="0"/>
                        </a:spcAft>
                        <a:defRPr sz="800">
                          <a:solidFill>
                            <a:schemeClr val="tx1"/>
                          </a:solidFill>
                          <a:latin typeface="Verdana" panose="020B0604030504040204" pitchFamily="34" charset="0"/>
                        </a:defRPr>
                      </a:lvl6pPr>
                      <a:lvl7pPr fontAlgn="base">
                        <a:spcBef>
                          <a:spcPct val="20000"/>
                        </a:spcBef>
                        <a:spcAft>
                          <a:spcPct val="0"/>
                        </a:spcAft>
                        <a:defRPr sz="800">
                          <a:solidFill>
                            <a:schemeClr val="tx1"/>
                          </a:solidFill>
                          <a:latin typeface="Verdana" panose="020B0604030504040204" pitchFamily="34" charset="0"/>
                        </a:defRPr>
                      </a:lvl7pPr>
                      <a:lvl8pPr fontAlgn="base">
                        <a:spcBef>
                          <a:spcPct val="20000"/>
                        </a:spcBef>
                        <a:spcAft>
                          <a:spcPct val="0"/>
                        </a:spcAft>
                        <a:defRPr sz="800">
                          <a:solidFill>
                            <a:schemeClr val="tx1"/>
                          </a:solidFill>
                          <a:latin typeface="Verdana" panose="020B0604030504040204" pitchFamily="34" charset="0"/>
                        </a:defRPr>
                      </a:lvl8pPr>
                      <a:lvl9pPr fontAlgn="base">
                        <a:spcBef>
                          <a:spcPct val="20000"/>
                        </a:spcBef>
                        <a:spcAft>
                          <a:spcPct val="0"/>
                        </a:spcAft>
                        <a:defRPr sz="800">
                          <a:solidFill>
                            <a:schemeClr val="tx1"/>
                          </a:solidFill>
                          <a:latin typeface="Verdana" panose="020B060403050404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en-US" sz="800" b="0" i="0" u="none" strike="noStrike" cap="none" normalizeH="0" baseline="0">
                          <a:ln>
                            <a:noFill/>
                          </a:ln>
                          <a:solidFill>
                            <a:schemeClr val="tx1"/>
                          </a:solidFill>
                          <a:effectLst/>
                          <a:latin typeface="Arial" panose="020B0604020202020204" pitchFamily="34" charset="0"/>
                          <a:cs typeface="Arial" panose="020B0604020202020204" pitchFamily="34" charset="0"/>
                        </a:rPr>
                        <a:t>Optional, default: load_options.def</a:t>
                      </a:r>
                      <a:endParaRPr kumimoji="0" lang="de-DE" altLang="en-US" sz="1800" b="0" i="0" u="none" strike="noStrike" cap="none" normalizeH="0" baseline="0">
                        <a:ln>
                          <a:noFill/>
                        </a:ln>
                        <a:solidFill>
                          <a:schemeClr val="tx1"/>
                        </a:solidFill>
                        <a:effectLst/>
                        <a:latin typeface="Arial" panose="020B0604020202020204" pitchFamily="34" charset="0"/>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7F7F7"/>
                    </a:solidFill>
                  </a:tcPr>
                </a:tc>
                <a:extLst>
                  <a:ext uri="{0D108BD9-81ED-4DB2-BD59-A6C34878D82A}">
                    <a16:rowId xmlns:a16="http://schemas.microsoft.com/office/drawing/2014/main" val="936217581"/>
                  </a:ext>
                </a:extLst>
              </a:tr>
              <a:tr h="457348">
                <a:tc>
                  <a:txBody>
                    <a:bodyPr/>
                    <a:lstStyle>
                      <a:lvl1pPr algn="l">
                        <a:spcBef>
                          <a:spcPct val="20000"/>
                        </a:spcBef>
                        <a:defRPr sz="900">
                          <a:solidFill>
                            <a:schemeClr val="tx1"/>
                          </a:solidFill>
                          <a:latin typeface="Verdana" panose="020B0604030504040204" pitchFamily="34" charset="0"/>
                        </a:defRPr>
                      </a:lvl1pPr>
                      <a:lvl2pPr algn="l">
                        <a:spcBef>
                          <a:spcPct val="20000"/>
                        </a:spcBef>
                        <a:defRPr sz="800">
                          <a:solidFill>
                            <a:schemeClr val="tx1"/>
                          </a:solidFill>
                          <a:latin typeface="Verdana" panose="020B0604030504040204" pitchFamily="34" charset="0"/>
                        </a:defRPr>
                      </a:lvl2pPr>
                      <a:lvl3pPr algn="l">
                        <a:spcBef>
                          <a:spcPct val="20000"/>
                        </a:spcBef>
                        <a:defRPr sz="800">
                          <a:solidFill>
                            <a:schemeClr val="tx1"/>
                          </a:solidFill>
                          <a:latin typeface="Verdana" panose="020B0604030504040204" pitchFamily="34" charset="0"/>
                        </a:defRPr>
                      </a:lvl3pPr>
                      <a:lvl4pPr algn="l">
                        <a:spcBef>
                          <a:spcPct val="20000"/>
                        </a:spcBef>
                        <a:defRPr sz="800">
                          <a:solidFill>
                            <a:schemeClr val="tx1"/>
                          </a:solidFill>
                          <a:latin typeface="Verdana" panose="020B0604030504040204" pitchFamily="34" charset="0"/>
                        </a:defRPr>
                      </a:lvl4pPr>
                      <a:lvl5pPr algn="l">
                        <a:spcBef>
                          <a:spcPct val="20000"/>
                        </a:spcBef>
                        <a:defRPr sz="800">
                          <a:solidFill>
                            <a:schemeClr val="tx1"/>
                          </a:solidFill>
                          <a:latin typeface="Verdana" panose="020B0604030504040204" pitchFamily="34" charset="0"/>
                        </a:defRPr>
                      </a:lvl5pPr>
                      <a:lvl6pPr fontAlgn="base">
                        <a:spcBef>
                          <a:spcPct val="20000"/>
                        </a:spcBef>
                        <a:spcAft>
                          <a:spcPct val="0"/>
                        </a:spcAft>
                        <a:defRPr sz="800">
                          <a:solidFill>
                            <a:schemeClr val="tx1"/>
                          </a:solidFill>
                          <a:latin typeface="Verdana" panose="020B0604030504040204" pitchFamily="34" charset="0"/>
                        </a:defRPr>
                      </a:lvl6pPr>
                      <a:lvl7pPr fontAlgn="base">
                        <a:spcBef>
                          <a:spcPct val="20000"/>
                        </a:spcBef>
                        <a:spcAft>
                          <a:spcPct val="0"/>
                        </a:spcAft>
                        <a:defRPr sz="800">
                          <a:solidFill>
                            <a:schemeClr val="tx1"/>
                          </a:solidFill>
                          <a:latin typeface="Verdana" panose="020B0604030504040204" pitchFamily="34" charset="0"/>
                        </a:defRPr>
                      </a:lvl7pPr>
                      <a:lvl8pPr fontAlgn="base">
                        <a:spcBef>
                          <a:spcPct val="20000"/>
                        </a:spcBef>
                        <a:spcAft>
                          <a:spcPct val="0"/>
                        </a:spcAft>
                        <a:defRPr sz="800">
                          <a:solidFill>
                            <a:schemeClr val="tx1"/>
                          </a:solidFill>
                          <a:latin typeface="Verdana" panose="020B0604030504040204" pitchFamily="34" charset="0"/>
                        </a:defRPr>
                      </a:lvl8pPr>
                      <a:lvl9pPr fontAlgn="base">
                        <a:spcBef>
                          <a:spcPct val="20000"/>
                        </a:spcBef>
                        <a:spcAft>
                          <a:spcPct val="0"/>
                        </a:spcAft>
                        <a:defRPr sz="800">
                          <a:solidFill>
                            <a:schemeClr val="tx1"/>
                          </a:solidFill>
                          <a:latin typeface="Verdana" panose="020B060403050404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en-US" sz="800" b="0" i="0" u="none" strike="noStrike" cap="none" normalizeH="0" baseline="0">
                          <a:ln>
                            <a:noFill/>
                          </a:ln>
                          <a:solidFill>
                            <a:schemeClr val="tx1"/>
                          </a:solidFill>
                          <a:effectLst/>
                          <a:latin typeface="Arial" panose="020B0604020202020204" pitchFamily="34" charset="0"/>
                          <a:cs typeface="Arial" panose="020B0604020202020204" pitchFamily="34" charset="0"/>
                        </a:rPr>
                        <a:t>[m=&lt;'output to' mode&gt;]</a:t>
                      </a:r>
                      <a:endParaRPr kumimoji="0" lang="de-DE" altLang="en-US" sz="1800" b="0" i="0" u="none" strike="noStrike" cap="none" normalizeH="0" baseline="0">
                        <a:ln>
                          <a:noFill/>
                        </a:ln>
                        <a:solidFill>
                          <a:schemeClr val="tx1"/>
                        </a:solidFill>
                        <a:effectLst/>
                        <a:latin typeface="Arial" panose="020B0604020202020204" pitchFamily="34" charset="0"/>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7F7F7"/>
                    </a:solidFill>
                  </a:tcPr>
                </a:tc>
                <a:tc>
                  <a:txBody>
                    <a:bodyPr/>
                    <a:lstStyle>
                      <a:lvl1pPr algn="l">
                        <a:spcBef>
                          <a:spcPct val="20000"/>
                        </a:spcBef>
                        <a:defRPr sz="900">
                          <a:solidFill>
                            <a:schemeClr val="tx1"/>
                          </a:solidFill>
                          <a:latin typeface="Verdana" panose="020B0604030504040204" pitchFamily="34" charset="0"/>
                        </a:defRPr>
                      </a:lvl1pPr>
                      <a:lvl2pPr algn="l">
                        <a:spcBef>
                          <a:spcPct val="20000"/>
                        </a:spcBef>
                        <a:defRPr sz="800">
                          <a:solidFill>
                            <a:schemeClr val="tx1"/>
                          </a:solidFill>
                          <a:latin typeface="Verdana" panose="020B0604030504040204" pitchFamily="34" charset="0"/>
                        </a:defRPr>
                      </a:lvl2pPr>
                      <a:lvl3pPr algn="l">
                        <a:spcBef>
                          <a:spcPct val="20000"/>
                        </a:spcBef>
                        <a:defRPr sz="800">
                          <a:solidFill>
                            <a:schemeClr val="tx1"/>
                          </a:solidFill>
                          <a:latin typeface="Verdana" panose="020B0604030504040204" pitchFamily="34" charset="0"/>
                        </a:defRPr>
                      </a:lvl3pPr>
                      <a:lvl4pPr algn="l">
                        <a:spcBef>
                          <a:spcPct val="20000"/>
                        </a:spcBef>
                        <a:defRPr sz="800">
                          <a:solidFill>
                            <a:schemeClr val="tx1"/>
                          </a:solidFill>
                          <a:latin typeface="Verdana" panose="020B0604030504040204" pitchFamily="34" charset="0"/>
                        </a:defRPr>
                      </a:lvl4pPr>
                      <a:lvl5pPr algn="l">
                        <a:spcBef>
                          <a:spcPct val="20000"/>
                        </a:spcBef>
                        <a:defRPr sz="800">
                          <a:solidFill>
                            <a:schemeClr val="tx1"/>
                          </a:solidFill>
                          <a:latin typeface="Verdana" panose="020B0604030504040204" pitchFamily="34" charset="0"/>
                        </a:defRPr>
                      </a:lvl5pPr>
                      <a:lvl6pPr fontAlgn="base">
                        <a:spcBef>
                          <a:spcPct val="20000"/>
                        </a:spcBef>
                        <a:spcAft>
                          <a:spcPct val="0"/>
                        </a:spcAft>
                        <a:defRPr sz="800">
                          <a:solidFill>
                            <a:schemeClr val="tx1"/>
                          </a:solidFill>
                          <a:latin typeface="Verdana" panose="020B0604030504040204" pitchFamily="34" charset="0"/>
                        </a:defRPr>
                      </a:lvl6pPr>
                      <a:lvl7pPr fontAlgn="base">
                        <a:spcBef>
                          <a:spcPct val="20000"/>
                        </a:spcBef>
                        <a:spcAft>
                          <a:spcPct val="0"/>
                        </a:spcAft>
                        <a:defRPr sz="800">
                          <a:solidFill>
                            <a:schemeClr val="tx1"/>
                          </a:solidFill>
                          <a:latin typeface="Verdana" panose="020B0604030504040204" pitchFamily="34" charset="0"/>
                        </a:defRPr>
                      </a:lvl7pPr>
                      <a:lvl8pPr fontAlgn="base">
                        <a:spcBef>
                          <a:spcPct val="20000"/>
                        </a:spcBef>
                        <a:spcAft>
                          <a:spcPct val="0"/>
                        </a:spcAft>
                        <a:defRPr sz="800">
                          <a:solidFill>
                            <a:schemeClr val="tx1"/>
                          </a:solidFill>
                          <a:latin typeface="Verdana" panose="020B0604030504040204" pitchFamily="34" charset="0"/>
                        </a:defRPr>
                      </a:lvl8pPr>
                      <a:lvl9pPr fontAlgn="base">
                        <a:spcBef>
                          <a:spcPct val="20000"/>
                        </a:spcBef>
                        <a:spcAft>
                          <a:spcPct val="0"/>
                        </a:spcAft>
                        <a:defRPr sz="800">
                          <a:solidFill>
                            <a:schemeClr val="tx1"/>
                          </a:solidFill>
                          <a:latin typeface="Verdana" panose="020B060403050404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en-US" sz="800" b="0" i="0" u="none" strike="noStrike" cap="none" normalizeH="0" baseline="0">
                          <a:ln>
                            <a:noFill/>
                          </a:ln>
                          <a:solidFill>
                            <a:schemeClr val="tx1"/>
                          </a:solidFill>
                          <a:effectLst/>
                          <a:latin typeface="Arial" panose="020B0604020202020204" pitchFamily="34" charset="0"/>
                          <a:cs typeface="Arial" panose="020B0604020202020204" pitchFamily="34" charset="0"/>
                        </a:rPr>
                        <a:t>Optional, default: m (for Modeling)</a:t>
                      </a:r>
                    </a:p>
                    <a:p>
                      <a:pPr marL="0" marR="0" lvl="0" indent="0" algn="l" defTabSz="914400" rtl="0" eaLnBrk="0" fontAlgn="base" latinLnBrk="0" hangingPunct="0">
                        <a:lnSpc>
                          <a:spcPct val="100000"/>
                        </a:lnSpc>
                        <a:spcBef>
                          <a:spcPct val="0"/>
                        </a:spcBef>
                        <a:spcAft>
                          <a:spcPct val="0"/>
                        </a:spcAft>
                        <a:buClrTx/>
                        <a:buSzTx/>
                        <a:buFontTx/>
                        <a:buNone/>
                        <a:tabLst/>
                      </a:pPr>
                      <a:r>
                        <a:rPr kumimoji="0" lang="de-DE" altLang="en-US" sz="800" b="0" i="0" u="none" strike="noStrike" cap="none" normalizeH="0" baseline="0">
                          <a:ln>
                            <a:noFill/>
                          </a:ln>
                          <a:solidFill>
                            <a:schemeClr val="tx1"/>
                          </a:solidFill>
                          <a:effectLst/>
                          <a:latin typeface="Arial" panose="020B0604020202020204" pitchFamily="34" charset="0"/>
                          <a:cs typeface="Arial" panose="020B0604020202020204" pitchFamily="34" charset="0"/>
                        </a:rPr>
                        <a:t>Valid modes are:</a:t>
                      </a:r>
                    </a:p>
                    <a:p>
                      <a:pPr marL="0" marR="0" lvl="0" indent="0" algn="l" defTabSz="914400" rtl="0" eaLnBrk="0" fontAlgn="base" latinLnBrk="0" hangingPunct="0">
                        <a:lnSpc>
                          <a:spcPct val="100000"/>
                        </a:lnSpc>
                        <a:spcBef>
                          <a:spcPct val="0"/>
                        </a:spcBef>
                        <a:spcAft>
                          <a:spcPct val="0"/>
                        </a:spcAft>
                        <a:buClrTx/>
                        <a:buSzTx/>
                        <a:buFontTx/>
                        <a:buNone/>
                        <a:tabLst/>
                      </a:pPr>
                      <a:r>
                        <a:rPr kumimoji="0" lang="de-DE" altLang="en-US" sz="800" b="0" i="0" u="none" strike="noStrike" cap="none" normalizeH="0" baseline="0">
                          <a:ln>
                            <a:noFill/>
                          </a:ln>
                          <a:solidFill>
                            <a:schemeClr val="tx1"/>
                          </a:solidFill>
                          <a:effectLst/>
                          <a:latin typeface="Arial" panose="020B0604020202020204" pitchFamily="34" charset="0"/>
                          <a:cs typeface="Arial" panose="020B0604020202020204" pitchFamily="34" charset="0"/>
                        </a:rPr>
                        <a:t>d (for Drafting) and m (for Modeling)</a:t>
                      </a:r>
                      <a:endParaRPr kumimoji="0" lang="de-DE" altLang="en-US" sz="1800" b="0" i="0" u="none" strike="noStrike" cap="none" normalizeH="0" baseline="0">
                        <a:ln>
                          <a:noFill/>
                        </a:ln>
                        <a:solidFill>
                          <a:schemeClr val="tx1"/>
                        </a:solidFill>
                        <a:effectLst/>
                        <a:latin typeface="Arial" panose="020B0604020202020204" pitchFamily="34" charset="0"/>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7F7F7"/>
                    </a:solidFill>
                  </a:tcPr>
                </a:tc>
                <a:extLst>
                  <a:ext uri="{0D108BD9-81ED-4DB2-BD59-A6C34878D82A}">
                    <a16:rowId xmlns:a16="http://schemas.microsoft.com/office/drawing/2014/main" val="2333322788"/>
                  </a:ext>
                </a:extLst>
              </a:tr>
              <a:tr h="196914">
                <a:tc>
                  <a:txBody>
                    <a:bodyPr/>
                    <a:lstStyle>
                      <a:lvl1pPr algn="l">
                        <a:spcBef>
                          <a:spcPct val="20000"/>
                        </a:spcBef>
                        <a:defRPr sz="900">
                          <a:solidFill>
                            <a:schemeClr val="tx1"/>
                          </a:solidFill>
                          <a:latin typeface="Verdana" panose="020B0604030504040204" pitchFamily="34" charset="0"/>
                        </a:defRPr>
                      </a:lvl1pPr>
                      <a:lvl2pPr algn="l">
                        <a:spcBef>
                          <a:spcPct val="20000"/>
                        </a:spcBef>
                        <a:defRPr sz="800">
                          <a:solidFill>
                            <a:schemeClr val="tx1"/>
                          </a:solidFill>
                          <a:latin typeface="Verdana" panose="020B0604030504040204" pitchFamily="34" charset="0"/>
                        </a:defRPr>
                      </a:lvl2pPr>
                      <a:lvl3pPr algn="l">
                        <a:spcBef>
                          <a:spcPct val="20000"/>
                        </a:spcBef>
                        <a:defRPr sz="800">
                          <a:solidFill>
                            <a:schemeClr val="tx1"/>
                          </a:solidFill>
                          <a:latin typeface="Verdana" panose="020B0604030504040204" pitchFamily="34" charset="0"/>
                        </a:defRPr>
                      </a:lvl3pPr>
                      <a:lvl4pPr algn="l">
                        <a:spcBef>
                          <a:spcPct val="20000"/>
                        </a:spcBef>
                        <a:defRPr sz="800">
                          <a:solidFill>
                            <a:schemeClr val="tx1"/>
                          </a:solidFill>
                          <a:latin typeface="Verdana" panose="020B0604030504040204" pitchFamily="34" charset="0"/>
                        </a:defRPr>
                      </a:lvl4pPr>
                      <a:lvl5pPr algn="l">
                        <a:spcBef>
                          <a:spcPct val="20000"/>
                        </a:spcBef>
                        <a:defRPr sz="800">
                          <a:solidFill>
                            <a:schemeClr val="tx1"/>
                          </a:solidFill>
                          <a:latin typeface="Verdana" panose="020B0604030504040204" pitchFamily="34" charset="0"/>
                        </a:defRPr>
                      </a:lvl5pPr>
                      <a:lvl6pPr fontAlgn="base">
                        <a:spcBef>
                          <a:spcPct val="20000"/>
                        </a:spcBef>
                        <a:spcAft>
                          <a:spcPct val="0"/>
                        </a:spcAft>
                        <a:defRPr sz="800">
                          <a:solidFill>
                            <a:schemeClr val="tx1"/>
                          </a:solidFill>
                          <a:latin typeface="Verdana" panose="020B0604030504040204" pitchFamily="34" charset="0"/>
                        </a:defRPr>
                      </a:lvl6pPr>
                      <a:lvl7pPr fontAlgn="base">
                        <a:spcBef>
                          <a:spcPct val="20000"/>
                        </a:spcBef>
                        <a:spcAft>
                          <a:spcPct val="0"/>
                        </a:spcAft>
                        <a:defRPr sz="800">
                          <a:solidFill>
                            <a:schemeClr val="tx1"/>
                          </a:solidFill>
                          <a:latin typeface="Verdana" panose="020B0604030504040204" pitchFamily="34" charset="0"/>
                        </a:defRPr>
                      </a:lvl7pPr>
                      <a:lvl8pPr fontAlgn="base">
                        <a:spcBef>
                          <a:spcPct val="20000"/>
                        </a:spcBef>
                        <a:spcAft>
                          <a:spcPct val="0"/>
                        </a:spcAft>
                        <a:defRPr sz="800">
                          <a:solidFill>
                            <a:schemeClr val="tx1"/>
                          </a:solidFill>
                          <a:latin typeface="Verdana" panose="020B0604030504040204" pitchFamily="34" charset="0"/>
                        </a:defRPr>
                      </a:lvl8pPr>
                      <a:lvl9pPr fontAlgn="base">
                        <a:spcBef>
                          <a:spcPct val="20000"/>
                        </a:spcBef>
                        <a:spcAft>
                          <a:spcPct val="0"/>
                        </a:spcAft>
                        <a:defRPr sz="800">
                          <a:solidFill>
                            <a:schemeClr val="tx1"/>
                          </a:solidFill>
                          <a:latin typeface="Verdana" panose="020B060403050404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en-US" sz="800" b="0" i="0" u="none" strike="noStrike" cap="none" normalizeH="0" baseline="0">
                          <a:ln>
                            <a:noFill/>
                          </a:ln>
                          <a:solidFill>
                            <a:schemeClr val="tx1"/>
                          </a:solidFill>
                          <a:effectLst/>
                          <a:latin typeface="Arial" panose="020B0604020202020204" pitchFamily="34" charset="0"/>
                          <a:cs typeface="Arial" panose="020B0604020202020204" pitchFamily="34" charset="0"/>
                        </a:rPr>
                        <a:t>[draw=&lt;choose drawing to translate&gt;]</a:t>
                      </a:r>
                      <a:endParaRPr kumimoji="0" lang="de-DE" altLang="en-US" sz="1800" b="0" i="0" u="none" strike="noStrike" cap="none" normalizeH="0" baseline="0">
                        <a:ln>
                          <a:noFill/>
                        </a:ln>
                        <a:solidFill>
                          <a:schemeClr val="tx1"/>
                        </a:solidFill>
                        <a:effectLst/>
                        <a:latin typeface="Arial" panose="020B0604020202020204" pitchFamily="34" charset="0"/>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7F7F7"/>
                    </a:solidFill>
                  </a:tcPr>
                </a:tc>
                <a:tc>
                  <a:txBody>
                    <a:bodyPr/>
                    <a:lstStyle>
                      <a:lvl1pPr algn="l">
                        <a:spcBef>
                          <a:spcPct val="20000"/>
                        </a:spcBef>
                        <a:defRPr sz="900">
                          <a:solidFill>
                            <a:schemeClr val="tx1"/>
                          </a:solidFill>
                          <a:latin typeface="Verdana" panose="020B0604030504040204" pitchFamily="34" charset="0"/>
                        </a:defRPr>
                      </a:lvl1pPr>
                      <a:lvl2pPr algn="l">
                        <a:spcBef>
                          <a:spcPct val="20000"/>
                        </a:spcBef>
                        <a:defRPr sz="800">
                          <a:solidFill>
                            <a:schemeClr val="tx1"/>
                          </a:solidFill>
                          <a:latin typeface="Verdana" panose="020B0604030504040204" pitchFamily="34" charset="0"/>
                        </a:defRPr>
                      </a:lvl2pPr>
                      <a:lvl3pPr algn="l">
                        <a:spcBef>
                          <a:spcPct val="20000"/>
                        </a:spcBef>
                        <a:defRPr sz="800">
                          <a:solidFill>
                            <a:schemeClr val="tx1"/>
                          </a:solidFill>
                          <a:latin typeface="Verdana" panose="020B0604030504040204" pitchFamily="34" charset="0"/>
                        </a:defRPr>
                      </a:lvl3pPr>
                      <a:lvl4pPr algn="l">
                        <a:spcBef>
                          <a:spcPct val="20000"/>
                        </a:spcBef>
                        <a:defRPr sz="800">
                          <a:solidFill>
                            <a:schemeClr val="tx1"/>
                          </a:solidFill>
                          <a:latin typeface="Verdana" panose="020B0604030504040204" pitchFamily="34" charset="0"/>
                        </a:defRPr>
                      </a:lvl4pPr>
                      <a:lvl5pPr algn="l">
                        <a:spcBef>
                          <a:spcPct val="20000"/>
                        </a:spcBef>
                        <a:defRPr sz="800">
                          <a:solidFill>
                            <a:schemeClr val="tx1"/>
                          </a:solidFill>
                          <a:latin typeface="Verdana" panose="020B0604030504040204" pitchFamily="34" charset="0"/>
                        </a:defRPr>
                      </a:lvl5pPr>
                      <a:lvl6pPr fontAlgn="base">
                        <a:spcBef>
                          <a:spcPct val="20000"/>
                        </a:spcBef>
                        <a:spcAft>
                          <a:spcPct val="0"/>
                        </a:spcAft>
                        <a:defRPr sz="800">
                          <a:solidFill>
                            <a:schemeClr val="tx1"/>
                          </a:solidFill>
                          <a:latin typeface="Verdana" panose="020B0604030504040204" pitchFamily="34" charset="0"/>
                        </a:defRPr>
                      </a:lvl6pPr>
                      <a:lvl7pPr fontAlgn="base">
                        <a:spcBef>
                          <a:spcPct val="20000"/>
                        </a:spcBef>
                        <a:spcAft>
                          <a:spcPct val="0"/>
                        </a:spcAft>
                        <a:defRPr sz="800">
                          <a:solidFill>
                            <a:schemeClr val="tx1"/>
                          </a:solidFill>
                          <a:latin typeface="Verdana" panose="020B0604030504040204" pitchFamily="34" charset="0"/>
                        </a:defRPr>
                      </a:lvl7pPr>
                      <a:lvl8pPr fontAlgn="base">
                        <a:spcBef>
                          <a:spcPct val="20000"/>
                        </a:spcBef>
                        <a:spcAft>
                          <a:spcPct val="0"/>
                        </a:spcAft>
                        <a:defRPr sz="800">
                          <a:solidFill>
                            <a:schemeClr val="tx1"/>
                          </a:solidFill>
                          <a:latin typeface="Verdana" panose="020B0604030504040204" pitchFamily="34" charset="0"/>
                        </a:defRPr>
                      </a:lvl8pPr>
                      <a:lvl9pPr fontAlgn="base">
                        <a:spcBef>
                          <a:spcPct val="20000"/>
                        </a:spcBef>
                        <a:spcAft>
                          <a:spcPct val="0"/>
                        </a:spcAft>
                        <a:defRPr sz="800">
                          <a:solidFill>
                            <a:schemeClr val="tx1"/>
                          </a:solidFill>
                          <a:latin typeface="Verdana" panose="020B060403050404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en-US" sz="800" b="0" i="0" u="none" strike="noStrike" cap="none" normalizeH="0" baseline="0">
                          <a:ln>
                            <a:noFill/>
                          </a:ln>
                          <a:solidFill>
                            <a:schemeClr val="tx1"/>
                          </a:solidFill>
                          <a:effectLst/>
                          <a:latin typeface="Arial" panose="020B0604020202020204" pitchFamily="34" charset="0"/>
                          <a:cs typeface="Arial" panose="020B0604020202020204" pitchFamily="34" charset="0"/>
                        </a:rPr>
                        <a:t>Optional, default: current drawing</a:t>
                      </a:r>
                      <a:endParaRPr kumimoji="0" lang="de-DE" altLang="en-US" sz="1800" b="0" i="0" u="none" strike="noStrike" cap="none" normalizeH="0" baseline="0">
                        <a:ln>
                          <a:noFill/>
                        </a:ln>
                        <a:solidFill>
                          <a:schemeClr val="tx1"/>
                        </a:solidFill>
                        <a:effectLst/>
                        <a:latin typeface="Arial" panose="020B0604020202020204" pitchFamily="34" charset="0"/>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7F7F7"/>
                    </a:solidFill>
                  </a:tcPr>
                </a:tc>
                <a:extLst>
                  <a:ext uri="{0D108BD9-81ED-4DB2-BD59-A6C34878D82A}">
                    <a16:rowId xmlns:a16="http://schemas.microsoft.com/office/drawing/2014/main" val="224911594"/>
                  </a:ext>
                </a:extLst>
              </a:tr>
              <a:tr h="152449">
                <a:tc>
                  <a:txBody>
                    <a:bodyPr/>
                    <a:lstStyle>
                      <a:lvl1pPr algn="l">
                        <a:spcBef>
                          <a:spcPct val="20000"/>
                        </a:spcBef>
                        <a:defRPr sz="900">
                          <a:solidFill>
                            <a:schemeClr val="tx1"/>
                          </a:solidFill>
                          <a:latin typeface="Verdana" panose="020B0604030504040204" pitchFamily="34" charset="0"/>
                        </a:defRPr>
                      </a:lvl1pPr>
                      <a:lvl2pPr algn="l">
                        <a:spcBef>
                          <a:spcPct val="20000"/>
                        </a:spcBef>
                        <a:defRPr sz="800">
                          <a:solidFill>
                            <a:schemeClr val="tx1"/>
                          </a:solidFill>
                          <a:latin typeface="Verdana" panose="020B0604030504040204" pitchFamily="34" charset="0"/>
                        </a:defRPr>
                      </a:lvl2pPr>
                      <a:lvl3pPr algn="l">
                        <a:spcBef>
                          <a:spcPct val="20000"/>
                        </a:spcBef>
                        <a:defRPr sz="800">
                          <a:solidFill>
                            <a:schemeClr val="tx1"/>
                          </a:solidFill>
                          <a:latin typeface="Verdana" panose="020B0604030504040204" pitchFamily="34" charset="0"/>
                        </a:defRPr>
                      </a:lvl3pPr>
                      <a:lvl4pPr algn="l">
                        <a:spcBef>
                          <a:spcPct val="20000"/>
                        </a:spcBef>
                        <a:defRPr sz="800">
                          <a:solidFill>
                            <a:schemeClr val="tx1"/>
                          </a:solidFill>
                          <a:latin typeface="Verdana" panose="020B0604030504040204" pitchFamily="34" charset="0"/>
                        </a:defRPr>
                      </a:lvl4pPr>
                      <a:lvl5pPr algn="l">
                        <a:spcBef>
                          <a:spcPct val="20000"/>
                        </a:spcBef>
                        <a:defRPr sz="800">
                          <a:solidFill>
                            <a:schemeClr val="tx1"/>
                          </a:solidFill>
                          <a:latin typeface="Verdana" panose="020B0604030504040204" pitchFamily="34" charset="0"/>
                        </a:defRPr>
                      </a:lvl5pPr>
                      <a:lvl6pPr fontAlgn="base">
                        <a:spcBef>
                          <a:spcPct val="20000"/>
                        </a:spcBef>
                        <a:spcAft>
                          <a:spcPct val="0"/>
                        </a:spcAft>
                        <a:defRPr sz="800">
                          <a:solidFill>
                            <a:schemeClr val="tx1"/>
                          </a:solidFill>
                          <a:latin typeface="Verdana" panose="020B0604030504040204" pitchFamily="34" charset="0"/>
                        </a:defRPr>
                      </a:lvl6pPr>
                      <a:lvl7pPr fontAlgn="base">
                        <a:spcBef>
                          <a:spcPct val="20000"/>
                        </a:spcBef>
                        <a:spcAft>
                          <a:spcPct val="0"/>
                        </a:spcAft>
                        <a:defRPr sz="800">
                          <a:solidFill>
                            <a:schemeClr val="tx1"/>
                          </a:solidFill>
                          <a:latin typeface="Verdana" panose="020B0604030504040204" pitchFamily="34" charset="0"/>
                        </a:defRPr>
                      </a:lvl7pPr>
                      <a:lvl8pPr fontAlgn="base">
                        <a:spcBef>
                          <a:spcPct val="20000"/>
                        </a:spcBef>
                        <a:spcAft>
                          <a:spcPct val="0"/>
                        </a:spcAft>
                        <a:defRPr sz="800">
                          <a:solidFill>
                            <a:schemeClr val="tx1"/>
                          </a:solidFill>
                          <a:latin typeface="Verdana" panose="020B0604030504040204" pitchFamily="34" charset="0"/>
                        </a:defRPr>
                      </a:lvl8pPr>
                      <a:lvl9pPr fontAlgn="base">
                        <a:spcBef>
                          <a:spcPct val="20000"/>
                        </a:spcBef>
                        <a:spcAft>
                          <a:spcPct val="0"/>
                        </a:spcAft>
                        <a:defRPr sz="800">
                          <a:solidFill>
                            <a:schemeClr val="tx1"/>
                          </a:solidFill>
                          <a:latin typeface="Verdana" panose="020B060403050404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en-US" sz="800" b="0" i="0" u="none" strike="noStrike" cap="none" normalizeH="0" baseline="0">
                          <a:ln>
                            <a:noFill/>
                          </a:ln>
                          <a:solidFill>
                            <a:schemeClr val="tx1"/>
                          </a:solidFill>
                          <a:effectLst/>
                          <a:latin typeface="Arial" panose="020B0604020202020204" pitchFamily="34" charset="0"/>
                          <a:cs typeface="Arial" panose="020B0604020202020204" pitchFamily="34" charset="0"/>
                        </a:rPr>
                        <a:t>[view=&lt;choose view to translate&gt;]</a:t>
                      </a:r>
                      <a:endParaRPr kumimoji="0" lang="de-DE" altLang="en-US" sz="1800" b="0" i="0" u="none" strike="noStrike" cap="none" normalizeH="0" baseline="0">
                        <a:ln>
                          <a:noFill/>
                        </a:ln>
                        <a:solidFill>
                          <a:schemeClr val="tx1"/>
                        </a:solidFill>
                        <a:effectLst/>
                        <a:latin typeface="Arial" panose="020B0604020202020204" pitchFamily="34" charset="0"/>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7F7F7"/>
                    </a:solidFill>
                  </a:tcPr>
                </a:tc>
                <a:tc>
                  <a:txBody>
                    <a:bodyPr/>
                    <a:lstStyle>
                      <a:lvl1pPr algn="l">
                        <a:spcBef>
                          <a:spcPct val="20000"/>
                        </a:spcBef>
                        <a:defRPr sz="900">
                          <a:solidFill>
                            <a:schemeClr val="tx1"/>
                          </a:solidFill>
                          <a:latin typeface="Verdana" panose="020B0604030504040204" pitchFamily="34" charset="0"/>
                        </a:defRPr>
                      </a:lvl1pPr>
                      <a:lvl2pPr algn="l">
                        <a:spcBef>
                          <a:spcPct val="20000"/>
                        </a:spcBef>
                        <a:defRPr sz="800">
                          <a:solidFill>
                            <a:schemeClr val="tx1"/>
                          </a:solidFill>
                          <a:latin typeface="Verdana" panose="020B0604030504040204" pitchFamily="34" charset="0"/>
                        </a:defRPr>
                      </a:lvl2pPr>
                      <a:lvl3pPr algn="l">
                        <a:spcBef>
                          <a:spcPct val="20000"/>
                        </a:spcBef>
                        <a:defRPr sz="800">
                          <a:solidFill>
                            <a:schemeClr val="tx1"/>
                          </a:solidFill>
                          <a:latin typeface="Verdana" panose="020B0604030504040204" pitchFamily="34" charset="0"/>
                        </a:defRPr>
                      </a:lvl3pPr>
                      <a:lvl4pPr algn="l">
                        <a:spcBef>
                          <a:spcPct val="20000"/>
                        </a:spcBef>
                        <a:defRPr sz="800">
                          <a:solidFill>
                            <a:schemeClr val="tx1"/>
                          </a:solidFill>
                          <a:latin typeface="Verdana" panose="020B0604030504040204" pitchFamily="34" charset="0"/>
                        </a:defRPr>
                      </a:lvl4pPr>
                      <a:lvl5pPr algn="l">
                        <a:spcBef>
                          <a:spcPct val="20000"/>
                        </a:spcBef>
                        <a:defRPr sz="800">
                          <a:solidFill>
                            <a:schemeClr val="tx1"/>
                          </a:solidFill>
                          <a:latin typeface="Verdana" panose="020B0604030504040204" pitchFamily="34" charset="0"/>
                        </a:defRPr>
                      </a:lvl5pPr>
                      <a:lvl6pPr fontAlgn="base">
                        <a:spcBef>
                          <a:spcPct val="20000"/>
                        </a:spcBef>
                        <a:spcAft>
                          <a:spcPct val="0"/>
                        </a:spcAft>
                        <a:defRPr sz="800">
                          <a:solidFill>
                            <a:schemeClr val="tx1"/>
                          </a:solidFill>
                          <a:latin typeface="Verdana" panose="020B0604030504040204" pitchFamily="34" charset="0"/>
                        </a:defRPr>
                      </a:lvl6pPr>
                      <a:lvl7pPr fontAlgn="base">
                        <a:spcBef>
                          <a:spcPct val="20000"/>
                        </a:spcBef>
                        <a:spcAft>
                          <a:spcPct val="0"/>
                        </a:spcAft>
                        <a:defRPr sz="800">
                          <a:solidFill>
                            <a:schemeClr val="tx1"/>
                          </a:solidFill>
                          <a:latin typeface="Verdana" panose="020B0604030504040204" pitchFamily="34" charset="0"/>
                        </a:defRPr>
                      </a:lvl7pPr>
                      <a:lvl8pPr fontAlgn="base">
                        <a:spcBef>
                          <a:spcPct val="20000"/>
                        </a:spcBef>
                        <a:spcAft>
                          <a:spcPct val="0"/>
                        </a:spcAft>
                        <a:defRPr sz="800">
                          <a:solidFill>
                            <a:schemeClr val="tx1"/>
                          </a:solidFill>
                          <a:latin typeface="Verdana" panose="020B0604030504040204" pitchFamily="34" charset="0"/>
                        </a:defRPr>
                      </a:lvl8pPr>
                      <a:lvl9pPr fontAlgn="base">
                        <a:spcBef>
                          <a:spcPct val="20000"/>
                        </a:spcBef>
                        <a:spcAft>
                          <a:spcPct val="0"/>
                        </a:spcAft>
                        <a:defRPr sz="800">
                          <a:solidFill>
                            <a:schemeClr val="tx1"/>
                          </a:solidFill>
                          <a:latin typeface="Verdana" panose="020B060403050404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en-US" sz="800" b="0" i="0" u="none" strike="noStrike" cap="none" normalizeH="0" baseline="0">
                          <a:ln>
                            <a:noFill/>
                          </a:ln>
                          <a:solidFill>
                            <a:schemeClr val="tx1"/>
                          </a:solidFill>
                          <a:effectLst/>
                          <a:latin typeface="Arial" panose="020B0604020202020204" pitchFamily="34" charset="0"/>
                          <a:cs typeface="Arial" panose="020B0604020202020204" pitchFamily="34" charset="0"/>
                        </a:rPr>
                        <a:t>Optional, default: current view)</a:t>
                      </a:r>
                      <a:endParaRPr kumimoji="0" lang="de-DE" altLang="en-US" sz="1800" b="0" i="0" u="none" strike="noStrike" cap="none" normalizeH="0" baseline="0">
                        <a:ln>
                          <a:noFill/>
                        </a:ln>
                        <a:solidFill>
                          <a:schemeClr val="tx1"/>
                        </a:solidFill>
                        <a:effectLst/>
                        <a:latin typeface="Arial" panose="020B0604020202020204" pitchFamily="34" charset="0"/>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7F7F7"/>
                    </a:solidFill>
                  </a:tcPr>
                </a:tc>
                <a:extLst>
                  <a:ext uri="{0D108BD9-81ED-4DB2-BD59-A6C34878D82A}">
                    <a16:rowId xmlns:a16="http://schemas.microsoft.com/office/drawing/2014/main" val="2088467035"/>
                  </a:ext>
                </a:extLst>
              </a:tr>
              <a:tr h="243919">
                <a:tc>
                  <a:txBody>
                    <a:bodyPr/>
                    <a:lstStyle>
                      <a:lvl1pPr algn="l">
                        <a:spcBef>
                          <a:spcPct val="20000"/>
                        </a:spcBef>
                        <a:defRPr sz="900">
                          <a:solidFill>
                            <a:schemeClr val="tx1"/>
                          </a:solidFill>
                          <a:latin typeface="Verdana" panose="020B0604030504040204" pitchFamily="34" charset="0"/>
                        </a:defRPr>
                      </a:lvl1pPr>
                      <a:lvl2pPr algn="l">
                        <a:spcBef>
                          <a:spcPct val="20000"/>
                        </a:spcBef>
                        <a:defRPr sz="800">
                          <a:solidFill>
                            <a:schemeClr val="tx1"/>
                          </a:solidFill>
                          <a:latin typeface="Verdana" panose="020B0604030504040204" pitchFamily="34" charset="0"/>
                        </a:defRPr>
                      </a:lvl2pPr>
                      <a:lvl3pPr algn="l">
                        <a:spcBef>
                          <a:spcPct val="20000"/>
                        </a:spcBef>
                        <a:defRPr sz="800">
                          <a:solidFill>
                            <a:schemeClr val="tx1"/>
                          </a:solidFill>
                          <a:latin typeface="Verdana" panose="020B0604030504040204" pitchFamily="34" charset="0"/>
                        </a:defRPr>
                      </a:lvl3pPr>
                      <a:lvl4pPr algn="l">
                        <a:spcBef>
                          <a:spcPct val="20000"/>
                        </a:spcBef>
                        <a:defRPr sz="800">
                          <a:solidFill>
                            <a:schemeClr val="tx1"/>
                          </a:solidFill>
                          <a:latin typeface="Verdana" panose="020B0604030504040204" pitchFamily="34" charset="0"/>
                        </a:defRPr>
                      </a:lvl4pPr>
                      <a:lvl5pPr algn="l">
                        <a:spcBef>
                          <a:spcPct val="20000"/>
                        </a:spcBef>
                        <a:defRPr sz="800">
                          <a:solidFill>
                            <a:schemeClr val="tx1"/>
                          </a:solidFill>
                          <a:latin typeface="Verdana" panose="020B0604030504040204" pitchFamily="34" charset="0"/>
                        </a:defRPr>
                      </a:lvl5pPr>
                      <a:lvl6pPr fontAlgn="base">
                        <a:spcBef>
                          <a:spcPct val="20000"/>
                        </a:spcBef>
                        <a:spcAft>
                          <a:spcPct val="0"/>
                        </a:spcAft>
                        <a:defRPr sz="800">
                          <a:solidFill>
                            <a:schemeClr val="tx1"/>
                          </a:solidFill>
                          <a:latin typeface="Verdana" panose="020B0604030504040204" pitchFamily="34" charset="0"/>
                        </a:defRPr>
                      </a:lvl6pPr>
                      <a:lvl7pPr fontAlgn="base">
                        <a:spcBef>
                          <a:spcPct val="20000"/>
                        </a:spcBef>
                        <a:spcAft>
                          <a:spcPct val="0"/>
                        </a:spcAft>
                        <a:defRPr sz="800">
                          <a:solidFill>
                            <a:schemeClr val="tx1"/>
                          </a:solidFill>
                          <a:latin typeface="Verdana" panose="020B0604030504040204" pitchFamily="34" charset="0"/>
                        </a:defRPr>
                      </a:lvl7pPr>
                      <a:lvl8pPr fontAlgn="base">
                        <a:spcBef>
                          <a:spcPct val="20000"/>
                        </a:spcBef>
                        <a:spcAft>
                          <a:spcPct val="0"/>
                        </a:spcAft>
                        <a:defRPr sz="800">
                          <a:solidFill>
                            <a:schemeClr val="tx1"/>
                          </a:solidFill>
                          <a:latin typeface="Verdana" panose="020B0604030504040204" pitchFamily="34" charset="0"/>
                        </a:defRPr>
                      </a:lvl8pPr>
                      <a:lvl9pPr fontAlgn="base">
                        <a:spcBef>
                          <a:spcPct val="20000"/>
                        </a:spcBef>
                        <a:spcAft>
                          <a:spcPct val="0"/>
                        </a:spcAft>
                        <a:defRPr sz="800">
                          <a:solidFill>
                            <a:schemeClr val="tx1"/>
                          </a:solidFill>
                          <a:latin typeface="Verdana" panose="020B060403050404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de-DE" altLang="en-US" sz="800" b="0" i="0" u="none" strike="noStrike" cap="none" normalizeH="0" baseline="0">
                        <a:ln>
                          <a:noFill/>
                        </a:ln>
                        <a:solidFill>
                          <a:schemeClr val="tx1"/>
                        </a:solidFill>
                        <a:effectLst/>
                        <a:latin typeface="Arial" panose="020B0604020202020204" pitchFamily="34" charset="0"/>
                        <a:cs typeface="Arial" panose="020B0604020202020204"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en-US" sz="800" b="0" i="0" u="none" strike="noStrike" cap="none" normalizeH="0" baseline="0">
                          <a:ln>
                            <a:noFill/>
                          </a:ln>
                          <a:solidFill>
                            <a:schemeClr val="tx1"/>
                          </a:solidFill>
                          <a:effectLst/>
                          <a:latin typeface="Arial" panose="020B0604020202020204" pitchFamily="34" charset="0"/>
                          <a:cs typeface="Arial" panose="020B0604020202020204" pitchFamily="34" charset="0"/>
                        </a:rPr>
                        <a:t>Tce </a:t>
                      </a: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7F7F7"/>
                    </a:solidFill>
                  </a:tcPr>
                </a:tc>
                <a:tc>
                  <a:txBody>
                    <a:bodyPr/>
                    <a:lstStyle>
                      <a:lvl1pPr algn="l">
                        <a:spcBef>
                          <a:spcPct val="20000"/>
                        </a:spcBef>
                        <a:defRPr sz="900">
                          <a:solidFill>
                            <a:schemeClr val="tx1"/>
                          </a:solidFill>
                          <a:latin typeface="Verdana" panose="020B0604030504040204" pitchFamily="34" charset="0"/>
                        </a:defRPr>
                      </a:lvl1pPr>
                      <a:lvl2pPr algn="l">
                        <a:spcBef>
                          <a:spcPct val="20000"/>
                        </a:spcBef>
                        <a:defRPr sz="800">
                          <a:solidFill>
                            <a:schemeClr val="tx1"/>
                          </a:solidFill>
                          <a:latin typeface="Verdana" panose="020B0604030504040204" pitchFamily="34" charset="0"/>
                        </a:defRPr>
                      </a:lvl2pPr>
                      <a:lvl3pPr algn="l">
                        <a:spcBef>
                          <a:spcPct val="20000"/>
                        </a:spcBef>
                        <a:defRPr sz="800">
                          <a:solidFill>
                            <a:schemeClr val="tx1"/>
                          </a:solidFill>
                          <a:latin typeface="Verdana" panose="020B0604030504040204" pitchFamily="34" charset="0"/>
                        </a:defRPr>
                      </a:lvl3pPr>
                      <a:lvl4pPr algn="l">
                        <a:spcBef>
                          <a:spcPct val="20000"/>
                        </a:spcBef>
                        <a:defRPr sz="800">
                          <a:solidFill>
                            <a:schemeClr val="tx1"/>
                          </a:solidFill>
                          <a:latin typeface="Verdana" panose="020B0604030504040204" pitchFamily="34" charset="0"/>
                        </a:defRPr>
                      </a:lvl4pPr>
                      <a:lvl5pPr algn="l">
                        <a:spcBef>
                          <a:spcPct val="20000"/>
                        </a:spcBef>
                        <a:defRPr sz="800">
                          <a:solidFill>
                            <a:schemeClr val="tx1"/>
                          </a:solidFill>
                          <a:latin typeface="Verdana" panose="020B0604030504040204" pitchFamily="34" charset="0"/>
                        </a:defRPr>
                      </a:lvl5pPr>
                      <a:lvl6pPr fontAlgn="base">
                        <a:spcBef>
                          <a:spcPct val="20000"/>
                        </a:spcBef>
                        <a:spcAft>
                          <a:spcPct val="0"/>
                        </a:spcAft>
                        <a:defRPr sz="800">
                          <a:solidFill>
                            <a:schemeClr val="tx1"/>
                          </a:solidFill>
                          <a:latin typeface="Verdana" panose="020B0604030504040204" pitchFamily="34" charset="0"/>
                        </a:defRPr>
                      </a:lvl6pPr>
                      <a:lvl7pPr fontAlgn="base">
                        <a:spcBef>
                          <a:spcPct val="20000"/>
                        </a:spcBef>
                        <a:spcAft>
                          <a:spcPct val="0"/>
                        </a:spcAft>
                        <a:defRPr sz="800">
                          <a:solidFill>
                            <a:schemeClr val="tx1"/>
                          </a:solidFill>
                          <a:latin typeface="Verdana" panose="020B0604030504040204" pitchFamily="34" charset="0"/>
                        </a:defRPr>
                      </a:lvl7pPr>
                      <a:lvl8pPr fontAlgn="base">
                        <a:spcBef>
                          <a:spcPct val="20000"/>
                        </a:spcBef>
                        <a:spcAft>
                          <a:spcPct val="0"/>
                        </a:spcAft>
                        <a:defRPr sz="800">
                          <a:solidFill>
                            <a:schemeClr val="tx1"/>
                          </a:solidFill>
                          <a:latin typeface="Verdana" panose="020B0604030504040204" pitchFamily="34" charset="0"/>
                        </a:defRPr>
                      </a:lvl8pPr>
                      <a:lvl9pPr fontAlgn="base">
                        <a:spcBef>
                          <a:spcPct val="20000"/>
                        </a:spcBef>
                        <a:spcAft>
                          <a:spcPct val="0"/>
                        </a:spcAft>
                        <a:defRPr sz="800">
                          <a:solidFill>
                            <a:schemeClr val="tx1"/>
                          </a:solidFill>
                          <a:latin typeface="Verdana" panose="020B060403050404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de-DE" altLang="en-US" sz="8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en-US" sz="8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a:t>
                      </a:r>
                      <a:r>
                        <a:rPr kumimoji="0" lang="de-DE" altLang="en-US" sz="800" b="0" i="0" u="none" strike="noStrike" cap="none" normalizeH="0" baseline="0" dirty="0" err="1">
                          <a:ln>
                            <a:noFill/>
                          </a:ln>
                          <a:solidFill>
                            <a:schemeClr val="tx1"/>
                          </a:solidFill>
                          <a:effectLst/>
                          <a:latin typeface="Arial" panose="020B0604020202020204" pitchFamily="34" charset="0"/>
                          <a:cs typeface="Arial" panose="020B0604020202020204" pitchFamily="34" charset="0"/>
                        </a:rPr>
                        <a:t>pim</a:t>
                      </a:r>
                      <a:r>
                        <a:rPr kumimoji="0" lang="de-DE" altLang="en-US" sz="8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a:t>
                      </a:r>
                      <a:r>
                        <a:rPr kumimoji="0" lang="de-DE" altLang="en-US" sz="800" b="0" i="0" u="none" strike="noStrike" cap="none" normalizeH="0" baseline="0" dirty="0" err="1">
                          <a:ln>
                            <a:noFill/>
                          </a:ln>
                          <a:solidFill>
                            <a:schemeClr val="tx1"/>
                          </a:solidFill>
                          <a:effectLst/>
                          <a:latin typeface="Arial" panose="020B0604020202020204" pitchFamily="34" charset="0"/>
                          <a:cs typeface="Arial" panose="020B0604020202020204" pitchFamily="34" charset="0"/>
                        </a:rPr>
                        <a:t>yes</a:t>
                      </a:r>
                      <a:r>
                        <a:rPr kumimoji="0" lang="de-DE" altLang="en-US" sz="8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 –u=</a:t>
                      </a:r>
                      <a:r>
                        <a:rPr kumimoji="0" lang="de-DE" altLang="en-US" sz="800" b="0" i="0" u="none" strike="noStrike" cap="none" normalizeH="0" baseline="0" dirty="0" err="1">
                          <a:ln>
                            <a:noFill/>
                          </a:ln>
                          <a:solidFill>
                            <a:schemeClr val="tx1"/>
                          </a:solidFill>
                          <a:effectLst/>
                          <a:latin typeface="Arial" panose="020B0604020202020204" pitchFamily="34" charset="0"/>
                          <a:cs typeface="Arial" panose="020B0604020202020204" pitchFamily="34" charset="0"/>
                        </a:rPr>
                        <a:t>TceUser</a:t>
                      </a:r>
                      <a:r>
                        <a:rPr kumimoji="0" lang="de-DE" altLang="en-US" sz="8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 –p=</a:t>
                      </a:r>
                      <a:r>
                        <a:rPr kumimoji="0" lang="de-DE" altLang="en-US" sz="800" b="0" i="0" u="none" strike="noStrike" cap="none" normalizeH="0" baseline="0" dirty="0" err="1">
                          <a:ln>
                            <a:noFill/>
                          </a:ln>
                          <a:solidFill>
                            <a:schemeClr val="tx1"/>
                          </a:solidFill>
                          <a:effectLst/>
                          <a:latin typeface="Arial" panose="020B0604020202020204" pitchFamily="34" charset="0"/>
                          <a:cs typeface="Arial" panose="020B0604020202020204" pitchFamily="34" charset="0"/>
                        </a:rPr>
                        <a:t>TcePasswort</a:t>
                      </a:r>
                      <a:endParaRPr kumimoji="0" lang="de-DE" altLang="en-US" sz="8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7F7F7"/>
                    </a:solidFill>
                  </a:tcPr>
                </a:tc>
                <a:extLst>
                  <a:ext uri="{0D108BD9-81ED-4DB2-BD59-A6C34878D82A}">
                    <a16:rowId xmlns:a16="http://schemas.microsoft.com/office/drawing/2014/main" val="4102949846"/>
                  </a:ext>
                </a:extLst>
              </a:tr>
            </a:tbl>
          </a:graphicData>
        </a:graphic>
      </p:graphicFrame>
      <p:sp>
        <p:nvSpPr>
          <p:cNvPr id="11302" name="Rectangle 52">
            <a:extLst>
              <a:ext uri="{FF2B5EF4-FFF2-40B4-BE49-F238E27FC236}">
                <a16:creationId xmlns:a16="http://schemas.microsoft.com/office/drawing/2014/main" id="{3745E923-813A-4503-99D5-C54284C2F4BE}"/>
              </a:ext>
            </a:extLst>
          </p:cNvPr>
          <p:cNvSpPr>
            <a:spLocks noChangeArrowheads="1"/>
          </p:cNvSpPr>
          <p:nvPr/>
        </p:nvSpPr>
        <p:spPr bwMode="auto">
          <a:xfrm>
            <a:off x="344488" y="4327864"/>
            <a:ext cx="8552021" cy="15490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63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177744" rIns="0" bIns="76176" anchor="ctr">
            <a:spAutoFit/>
          </a:bodyPr>
          <a:lstStyle>
            <a:lvl1pPr algn="ctr">
              <a:defRPr sz="1000">
                <a:solidFill>
                  <a:schemeClr val="accent2"/>
                </a:solidFill>
                <a:latin typeface="Arial Narrow" panose="020B0606020202030204" pitchFamily="34" charset="0"/>
              </a:defRPr>
            </a:lvl1pPr>
            <a:lvl2pPr marL="742950" indent="-285750" algn="ctr">
              <a:defRPr sz="1000">
                <a:solidFill>
                  <a:schemeClr val="accent2"/>
                </a:solidFill>
                <a:latin typeface="Arial Narrow" panose="020B0606020202030204" pitchFamily="34" charset="0"/>
              </a:defRPr>
            </a:lvl2pPr>
            <a:lvl3pPr marL="1143000" indent="-228600" algn="ctr">
              <a:defRPr sz="1000">
                <a:solidFill>
                  <a:schemeClr val="accent2"/>
                </a:solidFill>
                <a:latin typeface="Arial Narrow" panose="020B0606020202030204" pitchFamily="34" charset="0"/>
              </a:defRPr>
            </a:lvl3pPr>
            <a:lvl4pPr marL="1600200" indent="-228600" algn="ctr">
              <a:defRPr sz="1000">
                <a:solidFill>
                  <a:schemeClr val="accent2"/>
                </a:solidFill>
                <a:latin typeface="Arial Narrow" panose="020B0606020202030204" pitchFamily="34" charset="0"/>
              </a:defRPr>
            </a:lvl4pPr>
            <a:lvl5pPr marL="2057400" indent="-228600" algn="ctr">
              <a:defRPr sz="1000">
                <a:solidFill>
                  <a:schemeClr val="accent2"/>
                </a:solidFill>
                <a:latin typeface="Arial Narrow" panose="020B0606020202030204" pitchFamily="34" charset="0"/>
              </a:defRPr>
            </a:lvl5pPr>
            <a:lvl6pPr marL="2514600" indent="-228600" algn="ctr" eaLnBrk="0" fontAlgn="base" hangingPunct="0">
              <a:spcBef>
                <a:spcPct val="0"/>
              </a:spcBef>
              <a:spcAft>
                <a:spcPct val="0"/>
              </a:spcAft>
              <a:defRPr sz="1000">
                <a:solidFill>
                  <a:schemeClr val="accent2"/>
                </a:solidFill>
                <a:latin typeface="Arial Narrow" panose="020B0606020202030204" pitchFamily="34" charset="0"/>
              </a:defRPr>
            </a:lvl6pPr>
            <a:lvl7pPr marL="2971800" indent="-228600" algn="ctr" eaLnBrk="0" fontAlgn="base" hangingPunct="0">
              <a:spcBef>
                <a:spcPct val="0"/>
              </a:spcBef>
              <a:spcAft>
                <a:spcPct val="0"/>
              </a:spcAft>
              <a:defRPr sz="1000">
                <a:solidFill>
                  <a:schemeClr val="accent2"/>
                </a:solidFill>
                <a:latin typeface="Arial Narrow" panose="020B0606020202030204" pitchFamily="34" charset="0"/>
              </a:defRPr>
            </a:lvl7pPr>
            <a:lvl8pPr marL="3429000" indent="-228600" algn="ctr" eaLnBrk="0" fontAlgn="base" hangingPunct="0">
              <a:spcBef>
                <a:spcPct val="0"/>
              </a:spcBef>
              <a:spcAft>
                <a:spcPct val="0"/>
              </a:spcAft>
              <a:defRPr sz="1000">
                <a:solidFill>
                  <a:schemeClr val="accent2"/>
                </a:solidFill>
                <a:latin typeface="Arial Narrow" panose="020B0606020202030204" pitchFamily="34" charset="0"/>
              </a:defRPr>
            </a:lvl8pPr>
            <a:lvl9pPr marL="3886200" indent="-228600" algn="ctr" eaLnBrk="0" fontAlgn="base" hangingPunct="0">
              <a:spcBef>
                <a:spcPct val="0"/>
              </a:spcBef>
              <a:spcAft>
                <a:spcPct val="0"/>
              </a:spcAft>
              <a:defRPr sz="1000">
                <a:solidFill>
                  <a:schemeClr val="accent2"/>
                </a:solidFill>
                <a:latin typeface="Arial Narrow" panose="020B0606020202030204" pitchFamily="34" charset="0"/>
              </a:defRPr>
            </a:lvl9pPr>
          </a:lstStyle>
          <a:p>
            <a:pPr algn="l" eaLnBrk="1" hangingPunct="1"/>
            <a:r>
              <a:rPr lang="de-DE" altLang="en-US" sz="1050">
                <a:solidFill>
                  <a:schemeClr val="tx1"/>
                </a:solidFill>
                <a:cs typeface="Arial" panose="020B0604020202020204" pitchFamily="34" charset="0"/>
              </a:rPr>
              <a:t>You can run the command line in Teamcenter Engineering on Windows. The following example translates UGMASTER 000201/a into a 2D part file: 000201_a_2d.prt </a:t>
            </a:r>
          </a:p>
          <a:p>
            <a:pPr algn="l"/>
            <a:r>
              <a:rPr lang="de-DE" altLang="en-US" sz="1050">
                <a:solidFill>
                  <a:schemeClr val="tx1"/>
                </a:solidFill>
                <a:cs typeface="Arial" panose="020B0604020202020204" pitchFamily="34" charset="0"/>
              </a:rPr>
              <a:t>1. Source your Teamcenter Engineering environment.</a:t>
            </a:r>
          </a:p>
          <a:p>
            <a:pPr algn="l"/>
            <a:r>
              <a:rPr lang="de-DE" altLang="en-US" sz="1050">
                <a:solidFill>
                  <a:schemeClr val="tx1"/>
                </a:solidFill>
                <a:cs typeface="Arial" panose="020B0604020202020204" pitchFamily="34" charset="0"/>
              </a:rPr>
              <a:t>2. set </a:t>
            </a:r>
            <a:r>
              <a:rPr lang="de-DE" altLang="en-US" sz="1050">
                <a:solidFill>
                  <a:schemeClr val="tx1"/>
                </a:solidFill>
                <a:latin typeface="Arial Unicode MS" panose="020B0604020202020204" pitchFamily="34" charset="-128"/>
                <a:cs typeface="Arial" panose="020B0604020202020204" pitchFamily="34" charset="0"/>
              </a:rPr>
              <a:t>PATH=%UGII_ROOT_DIR%;%PATH%</a:t>
            </a:r>
            <a:endParaRPr lang="de-DE" altLang="en-US" sz="1050">
              <a:solidFill>
                <a:schemeClr val="tx1"/>
              </a:solidFill>
              <a:cs typeface="Arial" panose="020B0604020202020204" pitchFamily="34" charset="0"/>
            </a:endParaRPr>
          </a:p>
          <a:p>
            <a:pPr algn="l"/>
            <a:r>
              <a:rPr lang="de-DE" altLang="en-US" sz="1050">
                <a:solidFill>
                  <a:schemeClr val="tx1"/>
                </a:solidFill>
                <a:cs typeface="Arial" panose="020B0604020202020204" pitchFamily="34" charset="0"/>
              </a:rPr>
              <a:t>3. </a:t>
            </a:r>
            <a:r>
              <a:rPr lang="de-DE" altLang="en-US" sz="1050">
                <a:solidFill>
                  <a:schemeClr val="tx1"/>
                </a:solidFill>
                <a:latin typeface="Arial Unicode MS" panose="020B0604020202020204" pitchFamily="34" charset="-128"/>
                <a:cs typeface="Arial" panose="020B0604020202020204" pitchFamily="34" charset="0"/>
              </a:rPr>
              <a:t>ugto2d.exe i=@DB000201/A</a:t>
            </a:r>
            <a:endParaRPr lang="de-DE" altLang="en-US" sz="1050">
              <a:solidFill>
                <a:schemeClr val="tx1"/>
              </a:solidFill>
              <a:cs typeface="Arial" panose="020B0604020202020204" pitchFamily="34" charset="0"/>
            </a:endParaRPr>
          </a:p>
          <a:p>
            <a:pPr algn="l"/>
            <a:r>
              <a:rPr lang="de-DE" altLang="en-US" sz="1050" b="1">
                <a:solidFill>
                  <a:schemeClr val="tx1"/>
                </a:solidFill>
                <a:latin typeface="Helvetica" panose="020B0604020202020204" pitchFamily="34" charset="0"/>
                <a:cs typeface="Arial" panose="020B0604020202020204" pitchFamily="34" charset="0"/>
              </a:rPr>
              <a:t>Input File Name</a:t>
            </a:r>
            <a:endParaRPr lang="de-DE" altLang="en-US" sz="1050">
              <a:solidFill>
                <a:schemeClr val="tx1"/>
              </a:solidFill>
              <a:cs typeface="Arial" panose="020B0604020202020204" pitchFamily="34" charset="0"/>
            </a:endParaRPr>
          </a:p>
          <a:p>
            <a:pPr algn="l"/>
            <a:r>
              <a:rPr lang="de-DE" altLang="en-US" sz="1050">
                <a:solidFill>
                  <a:schemeClr val="tx1"/>
                </a:solidFill>
                <a:cs typeface="Arial" panose="020B0604020202020204" pitchFamily="34" charset="0"/>
              </a:rPr>
              <a:t>The i= label is optional when specifying the input part file name.</a:t>
            </a:r>
          </a:p>
          <a:p>
            <a:pPr algn="l"/>
            <a:r>
              <a:rPr lang="de-DE" altLang="en-US" sz="1050">
                <a:solidFill>
                  <a:schemeClr val="tx1"/>
                </a:solidFill>
                <a:cs typeface="Arial" panose="020B0604020202020204" pitchFamily="34" charset="0"/>
              </a:rPr>
              <a:t>If there is no input file name given on the command line, you are asked for input data. See </a:t>
            </a:r>
            <a:r>
              <a:rPr lang="de-DE" altLang="en-US" sz="1050" u="sng">
                <a:solidFill>
                  <a:schemeClr val="tx1"/>
                </a:solidFill>
                <a:cs typeface="Arial" panose="020B0604020202020204" pitchFamily="34" charset="0"/>
              </a:rPr>
              <a:t>Example of Prompt - Mode Invocation of Translator</a:t>
            </a:r>
            <a:r>
              <a:rPr lang="de-DE" altLang="en-US" sz="1050">
                <a:solidFill>
                  <a:schemeClr val="tx1"/>
                </a:solidFill>
                <a:cs typeface="Arial" panose="020B0604020202020204" pitchFamily="34" charset="0"/>
              </a:rPr>
              <a:t>. </a:t>
            </a:r>
          </a:p>
          <a:p>
            <a:pPr algn="l"/>
            <a:r>
              <a:rPr lang="de-DE" altLang="en-US" sz="1050">
                <a:solidFill>
                  <a:schemeClr val="tx1"/>
                </a:solidFill>
                <a:cs typeface="Arial" panose="020B0604020202020204" pitchFamily="34" charset="0"/>
              </a:rPr>
              <a:t>You can supply input file name(s) through the settings file using the INPUT_PARTS_LIST keyword.  You can control the input directory using the INPUT_PARTS_DIR keyword. </a:t>
            </a:r>
            <a:endParaRPr lang="de-DE" altLang="en-US" sz="2800">
              <a:solidFill>
                <a:schemeClr val="tx1"/>
              </a:solidFill>
            </a:endParaRPr>
          </a:p>
        </p:txBody>
      </p:sp>
    </p:spTree>
  </p:cSld>
  <p:clrMapOvr>
    <a:masterClrMapping/>
  </p:clrMapOvr>
  <p:transition spd="slow"/>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a:extLst>
              <a:ext uri="{FF2B5EF4-FFF2-40B4-BE49-F238E27FC236}">
                <a16:creationId xmlns:a16="http://schemas.microsoft.com/office/drawing/2014/main" id="{78A9EBFD-3025-488B-BA46-499EB850048B}"/>
              </a:ext>
            </a:extLst>
          </p:cNvPr>
          <p:cNvSpPr>
            <a:spLocks noGrp="1" noChangeArrowheads="1"/>
          </p:cNvSpPr>
          <p:nvPr>
            <p:ph type="title"/>
          </p:nvPr>
        </p:nvSpPr>
        <p:spPr>
          <a:xfrm>
            <a:off x="134938" y="396875"/>
            <a:ext cx="8131175" cy="471488"/>
          </a:xfrm>
        </p:spPr>
        <p:txBody>
          <a:bodyPr/>
          <a:lstStyle/>
          <a:p>
            <a:r>
              <a:rPr lang="en-US" altLang="en-US" sz="2200" dirty="0"/>
              <a:t>Ugto2d Command Line/User-Defined Settings File Examples</a:t>
            </a:r>
            <a:endParaRPr lang="de-DE" altLang="en-US" sz="2200" dirty="0"/>
          </a:p>
        </p:txBody>
      </p:sp>
      <p:sp>
        <p:nvSpPr>
          <p:cNvPr id="12291" name="Foliennummernplatzhalter 3">
            <a:extLst>
              <a:ext uri="{FF2B5EF4-FFF2-40B4-BE49-F238E27FC236}">
                <a16:creationId xmlns:a16="http://schemas.microsoft.com/office/drawing/2014/main" id="{D5744865-1632-453C-B091-A1E8B43309F6}"/>
              </a:ext>
            </a:extLst>
          </p:cNvPr>
          <p:cNvSpPr>
            <a:spLocks noGrp="1" noChangeArrowheads="1"/>
          </p:cNvSpPr>
          <p:nvPr>
            <p:ph type="sldNum" sz="quarter" idx="4294967295"/>
          </p:nvPr>
        </p:nvSpPr>
        <p:spPr bwMode="auto">
          <a:xfrm>
            <a:off x="7842250" y="6592888"/>
            <a:ext cx="2063750" cy="265112"/>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ctr">
              <a:defRPr sz="1000">
                <a:solidFill>
                  <a:schemeClr val="accent2"/>
                </a:solidFill>
                <a:latin typeface="Arial Narrow" panose="020B0606020202030204" pitchFamily="34" charset="0"/>
              </a:defRPr>
            </a:lvl1pPr>
            <a:lvl2pPr marL="742950" indent="-285750" algn="ctr">
              <a:defRPr sz="1000">
                <a:solidFill>
                  <a:schemeClr val="accent2"/>
                </a:solidFill>
                <a:latin typeface="Arial Narrow" panose="020B0606020202030204" pitchFamily="34" charset="0"/>
              </a:defRPr>
            </a:lvl2pPr>
            <a:lvl3pPr marL="1143000" indent="-228600" algn="ctr">
              <a:defRPr sz="1000">
                <a:solidFill>
                  <a:schemeClr val="accent2"/>
                </a:solidFill>
                <a:latin typeface="Arial Narrow" panose="020B0606020202030204" pitchFamily="34" charset="0"/>
              </a:defRPr>
            </a:lvl3pPr>
            <a:lvl4pPr marL="1600200" indent="-228600" algn="ctr">
              <a:defRPr sz="1000">
                <a:solidFill>
                  <a:schemeClr val="accent2"/>
                </a:solidFill>
                <a:latin typeface="Arial Narrow" panose="020B0606020202030204" pitchFamily="34" charset="0"/>
              </a:defRPr>
            </a:lvl4pPr>
            <a:lvl5pPr marL="2057400" indent="-228600" algn="ctr">
              <a:defRPr sz="1000">
                <a:solidFill>
                  <a:schemeClr val="accent2"/>
                </a:solidFill>
                <a:latin typeface="Arial Narrow" panose="020B0606020202030204" pitchFamily="34" charset="0"/>
              </a:defRPr>
            </a:lvl5pPr>
            <a:lvl6pPr marL="2514600" indent="-228600" algn="ctr" eaLnBrk="0" fontAlgn="base" hangingPunct="0">
              <a:spcBef>
                <a:spcPct val="0"/>
              </a:spcBef>
              <a:spcAft>
                <a:spcPct val="0"/>
              </a:spcAft>
              <a:defRPr sz="1000">
                <a:solidFill>
                  <a:schemeClr val="accent2"/>
                </a:solidFill>
                <a:latin typeface="Arial Narrow" panose="020B0606020202030204" pitchFamily="34" charset="0"/>
              </a:defRPr>
            </a:lvl6pPr>
            <a:lvl7pPr marL="2971800" indent="-228600" algn="ctr" eaLnBrk="0" fontAlgn="base" hangingPunct="0">
              <a:spcBef>
                <a:spcPct val="0"/>
              </a:spcBef>
              <a:spcAft>
                <a:spcPct val="0"/>
              </a:spcAft>
              <a:defRPr sz="1000">
                <a:solidFill>
                  <a:schemeClr val="accent2"/>
                </a:solidFill>
                <a:latin typeface="Arial Narrow" panose="020B0606020202030204" pitchFamily="34" charset="0"/>
              </a:defRPr>
            </a:lvl7pPr>
            <a:lvl8pPr marL="3429000" indent="-228600" algn="ctr" eaLnBrk="0" fontAlgn="base" hangingPunct="0">
              <a:spcBef>
                <a:spcPct val="0"/>
              </a:spcBef>
              <a:spcAft>
                <a:spcPct val="0"/>
              </a:spcAft>
              <a:defRPr sz="1000">
                <a:solidFill>
                  <a:schemeClr val="accent2"/>
                </a:solidFill>
                <a:latin typeface="Arial Narrow" panose="020B0606020202030204" pitchFamily="34" charset="0"/>
              </a:defRPr>
            </a:lvl8pPr>
            <a:lvl9pPr marL="3886200" indent="-228600" algn="ctr" eaLnBrk="0" fontAlgn="base" hangingPunct="0">
              <a:spcBef>
                <a:spcPct val="0"/>
              </a:spcBef>
              <a:spcAft>
                <a:spcPct val="0"/>
              </a:spcAft>
              <a:defRPr sz="1000">
                <a:solidFill>
                  <a:schemeClr val="accent2"/>
                </a:solidFill>
                <a:latin typeface="Arial Narrow" panose="020B0606020202030204" pitchFamily="34" charset="0"/>
              </a:defRPr>
            </a:lvl9pPr>
          </a:lstStyle>
          <a:p>
            <a:pPr eaLnBrk="1" hangingPunct="1"/>
            <a:r>
              <a:rPr lang="de-DE" altLang="en-US"/>
              <a:t>Folie </a:t>
            </a:r>
            <a:fld id="{AE778E95-512C-41CD-80BE-02746417DC93}" type="slidenum">
              <a:rPr lang="de-DE" altLang="en-US"/>
              <a:pPr eaLnBrk="1" hangingPunct="1"/>
              <a:t>4</a:t>
            </a:fld>
            <a:endParaRPr lang="de-DE" altLang="en-US"/>
          </a:p>
        </p:txBody>
      </p:sp>
      <p:sp>
        <p:nvSpPr>
          <p:cNvPr id="12292" name="Text Box 4">
            <a:extLst>
              <a:ext uri="{FF2B5EF4-FFF2-40B4-BE49-F238E27FC236}">
                <a16:creationId xmlns:a16="http://schemas.microsoft.com/office/drawing/2014/main" id="{9DE99881-F326-4B1C-A30B-3BACCB8E46E0}"/>
              </a:ext>
            </a:extLst>
          </p:cNvPr>
          <p:cNvSpPr txBox="1">
            <a:spLocks noChangeArrowheads="1"/>
          </p:cNvSpPr>
          <p:nvPr/>
        </p:nvSpPr>
        <p:spPr bwMode="auto">
          <a:xfrm>
            <a:off x="134938" y="1108075"/>
            <a:ext cx="9613900" cy="54568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63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lgn="ctr">
              <a:defRPr sz="1000">
                <a:solidFill>
                  <a:schemeClr val="accent2"/>
                </a:solidFill>
                <a:latin typeface="Arial Narrow" panose="020B0606020202030204" pitchFamily="34" charset="0"/>
              </a:defRPr>
            </a:lvl1pPr>
            <a:lvl2pPr marL="742950" indent="-285750" algn="ctr">
              <a:defRPr sz="1000">
                <a:solidFill>
                  <a:schemeClr val="accent2"/>
                </a:solidFill>
                <a:latin typeface="Arial Narrow" panose="020B0606020202030204" pitchFamily="34" charset="0"/>
              </a:defRPr>
            </a:lvl2pPr>
            <a:lvl3pPr marL="1143000" indent="-228600" algn="ctr">
              <a:defRPr sz="1000">
                <a:solidFill>
                  <a:schemeClr val="accent2"/>
                </a:solidFill>
                <a:latin typeface="Arial Narrow" panose="020B0606020202030204" pitchFamily="34" charset="0"/>
              </a:defRPr>
            </a:lvl3pPr>
            <a:lvl4pPr marL="1600200" indent="-228600" algn="ctr">
              <a:defRPr sz="1000">
                <a:solidFill>
                  <a:schemeClr val="accent2"/>
                </a:solidFill>
                <a:latin typeface="Arial Narrow" panose="020B0606020202030204" pitchFamily="34" charset="0"/>
              </a:defRPr>
            </a:lvl4pPr>
            <a:lvl5pPr marL="2057400" indent="-228600" algn="ctr">
              <a:defRPr sz="1000">
                <a:solidFill>
                  <a:schemeClr val="accent2"/>
                </a:solidFill>
                <a:latin typeface="Arial Narrow" panose="020B0606020202030204" pitchFamily="34" charset="0"/>
              </a:defRPr>
            </a:lvl5pPr>
            <a:lvl6pPr marL="2514600" indent="-228600" algn="ctr" eaLnBrk="0" fontAlgn="base" hangingPunct="0">
              <a:spcBef>
                <a:spcPct val="0"/>
              </a:spcBef>
              <a:spcAft>
                <a:spcPct val="0"/>
              </a:spcAft>
              <a:defRPr sz="1000">
                <a:solidFill>
                  <a:schemeClr val="accent2"/>
                </a:solidFill>
                <a:latin typeface="Arial Narrow" panose="020B0606020202030204" pitchFamily="34" charset="0"/>
              </a:defRPr>
            </a:lvl6pPr>
            <a:lvl7pPr marL="2971800" indent="-228600" algn="ctr" eaLnBrk="0" fontAlgn="base" hangingPunct="0">
              <a:spcBef>
                <a:spcPct val="0"/>
              </a:spcBef>
              <a:spcAft>
                <a:spcPct val="0"/>
              </a:spcAft>
              <a:defRPr sz="1000">
                <a:solidFill>
                  <a:schemeClr val="accent2"/>
                </a:solidFill>
                <a:latin typeface="Arial Narrow" panose="020B0606020202030204" pitchFamily="34" charset="0"/>
              </a:defRPr>
            </a:lvl7pPr>
            <a:lvl8pPr marL="3429000" indent="-228600" algn="ctr" eaLnBrk="0" fontAlgn="base" hangingPunct="0">
              <a:spcBef>
                <a:spcPct val="0"/>
              </a:spcBef>
              <a:spcAft>
                <a:spcPct val="0"/>
              </a:spcAft>
              <a:defRPr sz="1000">
                <a:solidFill>
                  <a:schemeClr val="accent2"/>
                </a:solidFill>
                <a:latin typeface="Arial Narrow" panose="020B0606020202030204" pitchFamily="34" charset="0"/>
              </a:defRPr>
            </a:lvl8pPr>
            <a:lvl9pPr marL="3886200" indent="-228600" algn="ctr" eaLnBrk="0" fontAlgn="base" hangingPunct="0">
              <a:spcBef>
                <a:spcPct val="0"/>
              </a:spcBef>
              <a:spcAft>
                <a:spcPct val="0"/>
              </a:spcAft>
              <a:defRPr sz="1000">
                <a:solidFill>
                  <a:schemeClr val="accent2"/>
                </a:solidFill>
                <a:latin typeface="Arial Narrow" panose="020B0606020202030204" pitchFamily="34" charset="0"/>
              </a:defRPr>
            </a:lvl9pPr>
          </a:lstStyle>
          <a:p>
            <a:pPr algn="l" eaLnBrk="1" hangingPunct="1">
              <a:spcBef>
                <a:spcPct val="10000"/>
              </a:spcBef>
            </a:pPr>
            <a:r>
              <a:rPr lang="en-GB" altLang="en-US" sz="900" dirty="0">
                <a:solidFill>
                  <a:schemeClr val="tx1"/>
                </a:solidFill>
              </a:rPr>
              <a:t>Command: </a:t>
            </a:r>
            <a:r>
              <a:rPr lang="en-GB" altLang="en-US" sz="900" b="1" dirty="0">
                <a:solidFill>
                  <a:schemeClr val="tx1"/>
                </a:solidFill>
              </a:rPr>
              <a:t>ugto2d</a:t>
            </a:r>
            <a:r>
              <a:rPr lang="en-GB" altLang="en-US" sz="900" dirty="0">
                <a:solidFill>
                  <a:schemeClr val="tx1"/>
                </a:solidFill>
              </a:rPr>
              <a:t> </a:t>
            </a:r>
            <a:r>
              <a:rPr lang="en-GB" altLang="en-US" sz="900" dirty="0" err="1">
                <a:solidFill>
                  <a:schemeClr val="tx1"/>
                </a:solidFill>
              </a:rPr>
              <a:t>onedrawing.prt</a:t>
            </a:r>
            <a:r>
              <a:rPr lang="en-GB" altLang="en-US" sz="900" dirty="0">
                <a:solidFill>
                  <a:schemeClr val="tx1"/>
                </a:solidFill>
              </a:rPr>
              <a:t>  AND  </a:t>
            </a:r>
            <a:r>
              <a:rPr lang="en-GB" altLang="en-US" sz="900" b="1" dirty="0">
                <a:solidFill>
                  <a:schemeClr val="tx1"/>
                </a:solidFill>
              </a:rPr>
              <a:t>ugto2d</a:t>
            </a:r>
            <a:r>
              <a:rPr lang="en-GB" altLang="en-US" sz="900" dirty="0">
                <a:solidFill>
                  <a:schemeClr val="tx1"/>
                </a:solidFill>
              </a:rPr>
              <a:t> </a:t>
            </a:r>
            <a:r>
              <a:rPr lang="en-GB" altLang="en-US" sz="900" dirty="0" err="1">
                <a:solidFill>
                  <a:schemeClr val="tx1"/>
                </a:solidFill>
              </a:rPr>
              <a:t>multidrawing.prt</a:t>
            </a:r>
            <a:r>
              <a:rPr lang="en-GB" altLang="en-US" sz="900" dirty="0">
                <a:solidFill>
                  <a:schemeClr val="tx1"/>
                </a:solidFill>
              </a:rPr>
              <a:t> d=my.def</a:t>
            </a:r>
          </a:p>
          <a:p>
            <a:pPr algn="l" eaLnBrk="1" hangingPunct="1">
              <a:spcBef>
                <a:spcPct val="10000"/>
              </a:spcBef>
            </a:pPr>
            <a:r>
              <a:rPr lang="en-GB" altLang="en-US" sz="900" dirty="0">
                <a:solidFill>
                  <a:schemeClr val="tx1"/>
                </a:solidFill>
              </a:rPr>
              <a:t>Settings: using all defaults</a:t>
            </a:r>
          </a:p>
          <a:p>
            <a:pPr algn="l" eaLnBrk="1" hangingPunct="1">
              <a:spcBef>
                <a:spcPct val="10000"/>
              </a:spcBef>
            </a:pPr>
            <a:r>
              <a:rPr lang="en-GB" altLang="en-US" sz="900" dirty="0">
                <a:solidFill>
                  <a:schemeClr val="tx1"/>
                </a:solidFill>
              </a:rPr>
              <a:t>Yields: onedrawing_2d.prt  AND  multidrawing_2d.prt</a:t>
            </a:r>
          </a:p>
          <a:p>
            <a:pPr algn="l" eaLnBrk="1" hangingPunct="1">
              <a:spcBef>
                <a:spcPct val="10000"/>
              </a:spcBef>
            </a:pPr>
            <a:r>
              <a:rPr lang="en-GB" altLang="en-US" sz="900" dirty="0">
                <a:solidFill>
                  <a:schemeClr val="tx1"/>
                </a:solidFill>
              </a:rPr>
              <a:t> </a:t>
            </a:r>
          </a:p>
          <a:p>
            <a:pPr algn="l" eaLnBrk="1" hangingPunct="1">
              <a:spcBef>
                <a:spcPct val="10000"/>
              </a:spcBef>
            </a:pPr>
            <a:r>
              <a:rPr lang="en-GB" altLang="en-US" sz="900" dirty="0">
                <a:solidFill>
                  <a:schemeClr val="tx1"/>
                </a:solidFill>
              </a:rPr>
              <a:t>Command: </a:t>
            </a:r>
            <a:r>
              <a:rPr lang="en-GB" altLang="en-US" sz="900" b="1" dirty="0">
                <a:solidFill>
                  <a:schemeClr val="tx1"/>
                </a:solidFill>
              </a:rPr>
              <a:t>ugto2d</a:t>
            </a:r>
            <a:r>
              <a:rPr lang="en-GB" altLang="en-US" sz="900" dirty="0">
                <a:solidFill>
                  <a:schemeClr val="tx1"/>
                </a:solidFill>
              </a:rPr>
              <a:t> </a:t>
            </a:r>
            <a:r>
              <a:rPr lang="en-GB" altLang="en-US" sz="900" dirty="0" err="1">
                <a:solidFill>
                  <a:schemeClr val="tx1"/>
                </a:solidFill>
              </a:rPr>
              <a:t>twodrawings.prt</a:t>
            </a:r>
            <a:r>
              <a:rPr lang="en-GB" altLang="en-US" sz="900" dirty="0">
                <a:solidFill>
                  <a:schemeClr val="tx1"/>
                </a:solidFill>
              </a:rPr>
              <a:t> d=my.def</a:t>
            </a:r>
          </a:p>
          <a:p>
            <a:pPr algn="l" eaLnBrk="1" hangingPunct="1">
              <a:spcBef>
                <a:spcPct val="10000"/>
              </a:spcBef>
            </a:pPr>
            <a:r>
              <a:rPr lang="en-GB" altLang="en-US" sz="900" dirty="0">
                <a:solidFill>
                  <a:schemeClr val="tx1"/>
                </a:solidFill>
              </a:rPr>
              <a:t>Settings: DEFAULT_DRAWING_CNV = _ALL_</a:t>
            </a:r>
          </a:p>
          <a:p>
            <a:pPr algn="l" eaLnBrk="1" hangingPunct="1">
              <a:spcBef>
                <a:spcPct val="10000"/>
              </a:spcBef>
            </a:pPr>
            <a:r>
              <a:rPr lang="en-GB" altLang="en-US" sz="900" dirty="0">
                <a:solidFill>
                  <a:schemeClr val="tx1"/>
                </a:solidFill>
              </a:rPr>
              <a:t>Yields: _twodrawings_sh1_2d.prt  AND  twodrawings_sh2_2d.prt</a:t>
            </a:r>
          </a:p>
          <a:p>
            <a:pPr algn="l" eaLnBrk="1" hangingPunct="1">
              <a:spcBef>
                <a:spcPct val="10000"/>
              </a:spcBef>
            </a:pPr>
            <a:r>
              <a:rPr lang="en-GB" altLang="en-US" sz="900" dirty="0">
                <a:solidFill>
                  <a:schemeClr val="tx1"/>
                </a:solidFill>
              </a:rPr>
              <a:t> </a:t>
            </a:r>
          </a:p>
          <a:p>
            <a:pPr algn="l" eaLnBrk="1" hangingPunct="1">
              <a:spcBef>
                <a:spcPct val="10000"/>
              </a:spcBef>
            </a:pPr>
            <a:r>
              <a:rPr lang="en-GB" altLang="en-US" sz="900" dirty="0">
                <a:solidFill>
                  <a:schemeClr val="tx1"/>
                </a:solidFill>
              </a:rPr>
              <a:t>Command: </a:t>
            </a:r>
            <a:r>
              <a:rPr lang="en-GB" altLang="en-US" sz="900" b="1" dirty="0">
                <a:solidFill>
                  <a:schemeClr val="tx1"/>
                </a:solidFill>
              </a:rPr>
              <a:t>ugto2d</a:t>
            </a:r>
            <a:r>
              <a:rPr lang="en-GB" altLang="en-US" sz="900" dirty="0">
                <a:solidFill>
                  <a:schemeClr val="tx1"/>
                </a:solidFill>
              </a:rPr>
              <a:t> d=my.def</a:t>
            </a:r>
          </a:p>
          <a:p>
            <a:pPr algn="l" eaLnBrk="1" hangingPunct="1">
              <a:spcBef>
                <a:spcPct val="10000"/>
              </a:spcBef>
            </a:pPr>
            <a:r>
              <a:rPr lang="en-GB" altLang="en-US" sz="900" dirty="0">
                <a:solidFill>
                  <a:schemeClr val="tx1"/>
                </a:solidFill>
              </a:rPr>
              <a:t>Settings: </a:t>
            </a:r>
          </a:p>
          <a:p>
            <a:pPr algn="l" eaLnBrk="1" hangingPunct="1">
              <a:spcBef>
                <a:spcPct val="10000"/>
              </a:spcBef>
            </a:pPr>
            <a:r>
              <a:rPr lang="en-GB" altLang="en-US" sz="900" dirty="0">
                <a:solidFill>
                  <a:schemeClr val="tx1"/>
                </a:solidFill>
              </a:rPr>
              <a:t>  INPUT_PARTS_DIR=d:\in\</a:t>
            </a:r>
          </a:p>
          <a:p>
            <a:pPr algn="l" eaLnBrk="1" hangingPunct="1">
              <a:spcBef>
                <a:spcPct val="10000"/>
              </a:spcBef>
            </a:pPr>
            <a:r>
              <a:rPr lang="en-GB" altLang="en-US" sz="900" dirty="0">
                <a:solidFill>
                  <a:schemeClr val="tx1"/>
                </a:solidFill>
              </a:rPr>
              <a:t>  OUTPUT_PARTS_DIR=f:\out\</a:t>
            </a:r>
          </a:p>
          <a:p>
            <a:pPr algn="l" eaLnBrk="1" hangingPunct="1">
              <a:spcBef>
                <a:spcPct val="10000"/>
              </a:spcBef>
            </a:pPr>
            <a:r>
              <a:rPr lang="en-GB" altLang="en-US" sz="900" dirty="0">
                <a:solidFill>
                  <a:schemeClr val="tx1"/>
                </a:solidFill>
              </a:rPr>
              <a:t>  INPUT_PARTS_LIST=</a:t>
            </a:r>
            <a:r>
              <a:rPr lang="en-GB" altLang="en-US" sz="900" dirty="0" err="1">
                <a:solidFill>
                  <a:schemeClr val="tx1"/>
                </a:solidFill>
              </a:rPr>
              <a:t>one.prt</a:t>
            </a:r>
            <a:r>
              <a:rPr lang="en-GB" altLang="en-US" sz="900" dirty="0">
                <a:solidFill>
                  <a:schemeClr val="tx1"/>
                </a:solidFill>
              </a:rPr>
              <a:t>, </a:t>
            </a:r>
            <a:r>
              <a:rPr lang="en-GB" altLang="en-US" sz="900" dirty="0" err="1">
                <a:solidFill>
                  <a:schemeClr val="tx1"/>
                </a:solidFill>
              </a:rPr>
              <a:t>twodrawings.prt</a:t>
            </a:r>
            <a:r>
              <a:rPr lang="en-GB" altLang="en-US" sz="900" dirty="0">
                <a:solidFill>
                  <a:schemeClr val="tx1"/>
                </a:solidFill>
              </a:rPr>
              <a:t>, </a:t>
            </a:r>
            <a:r>
              <a:rPr lang="en-GB" altLang="en-US" sz="900" dirty="0" err="1">
                <a:solidFill>
                  <a:schemeClr val="tx1"/>
                </a:solidFill>
              </a:rPr>
              <a:t>three.prt</a:t>
            </a:r>
            <a:r>
              <a:rPr lang="en-GB" altLang="en-US" sz="900" dirty="0">
                <a:solidFill>
                  <a:schemeClr val="tx1"/>
                </a:solidFill>
              </a:rPr>
              <a:t> </a:t>
            </a:r>
          </a:p>
          <a:p>
            <a:pPr algn="l" eaLnBrk="1" hangingPunct="1">
              <a:spcBef>
                <a:spcPct val="10000"/>
              </a:spcBef>
            </a:pPr>
            <a:r>
              <a:rPr lang="en-GB" altLang="en-US" sz="900" dirty="0">
                <a:solidFill>
                  <a:schemeClr val="tx1"/>
                </a:solidFill>
              </a:rPr>
              <a:t>  OUTPUT_PARTS_LIST=</a:t>
            </a:r>
            <a:r>
              <a:rPr lang="en-GB" altLang="en-US" sz="900" dirty="0" err="1">
                <a:solidFill>
                  <a:schemeClr val="tx1"/>
                </a:solidFill>
              </a:rPr>
              <a:t>bob.prt</a:t>
            </a:r>
            <a:r>
              <a:rPr lang="en-GB" altLang="en-US" sz="900" dirty="0">
                <a:solidFill>
                  <a:schemeClr val="tx1"/>
                </a:solidFill>
              </a:rPr>
              <a:t>, </a:t>
            </a:r>
            <a:r>
              <a:rPr lang="en-GB" altLang="en-US" sz="900" dirty="0" err="1">
                <a:solidFill>
                  <a:schemeClr val="tx1"/>
                </a:solidFill>
              </a:rPr>
              <a:t>fred.prt</a:t>
            </a:r>
            <a:r>
              <a:rPr lang="en-GB" altLang="en-US" sz="900" dirty="0">
                <a:solidFill>
                  <a:schemeClr val="tx1"/>
                </a:solidFill>
              </a:rPr>
              <a:t>, </a:t>
            </a:r>
            <a:r>
              <a:rPr lang="en-GB" altLang="en-US" sz="900" dirty="0" err="1">
                <a:solidFill>
                  <a:schemeClr val="tx1"/>
                </a:solidFill>
              </a:rPr>
              <a:t>three.prt</a:t>
            </a:r>
            <a:r>
              <a:rPr lang="en-GB" altLang="en-US" sz="900" dirty="0">
                <a:solidFill>
                  <a:schemeClr val="tx1"/>
                </a:solidFill>
              </a:rPr>
              <a:t> </a:t>
            </a:r>
          </a:p>
          <a:p>
            <a:pPr algn="l" eaLnBrk="1" hangingPunct="1">
              <a:spcBef>
                <a:spcPct val="10000"/>
              </a:spcBef>
            </a:pPr>
            <a:r>
              <a:rPr lang="en-GB" altLang="en-US" sz="900" dirty="0">
                <a:solidFill>
                  <a:schemeClr val="tx1"/>
                </a:solidFill>
              </a:rPr>
              <a:t>Reads in: d:\in\one.prt, d:\in\twodrawings.prt, d:\in\three.prt</a:t>
            </a:r>
          </a:p>
          <a:p>
            <a:pPr algn="l" eaLnBrk="1" hangingPunct="1">
              <a:spcBef>
                <a:spcPct val="10000"/>
              </a:spcBef>
            </a:pPr>
            <a:r>
              <a:rPr lang="en-GB" altLang="en-US" sz="900" dirty="0">
                <a:solidFill>
                  <a:schemeClr val="tx1"/>
                </a:solidFill>
              </a:rPr>
              <a:t>Writes out: f:\out\bob_2d.prt, f:\out\fred_sht1_2d.prt, f:\out\fred_sht2.prt, f:\out\three_2d.prt</a:t>
            </a:r>
          </a:p>
          <a:p>
            <a:pPr algn="l" eaLnBrk="1" hangingPunct="1">
              <a:spcBef>
                <a:spcPct val="10000"/>
              </a:spcBef>
            </a:pPr>
            <a:r>
              <a:rPr lang="en-GB" altLang="en-US" sz="900" dirty="0">
                <a:solidFill>
                  <a:schemeClr val="tx1"/>
                </a:solidFill>
              </a:rPr>
              <a:t> </a:t>
            </a:r>
          </a:p>
          <a:p>
            <a:pPr algn="l" eaLnBrk="1" hangingPunct="1">
              <a:spcBef>
                <a:spcPct val="10000"/>
              </a:spcBef>
            </a:pPr>
            <a:r>
              <a:rPr lang="en-GB" altLang="en-US" sz="900" dirty="0">
                <a:solidFill>
                  <a:schemeClr val="tx1"/>
                </a:solidFill>
              </a:rPr>
              <a:t>Command: </a:t>
            </a:r>
            <a:r>
              <a:rPr lang="en-GB" altLang="en-US" sz="900" b="1" dirty="0">
                <a:solidFill>
                  <a:schemeClr val="tx1"/>
                </a:solidFill>
              </a:rPr>
              <a:t>ugto2d</a:t>
            </a:r>
            <a:r>
              <a:rPr lang="en-GB" altLang="en-US" sz="900" dirty="0">
                <a:solidFill>
                  <a:schemeClr val="tx1"/>
                </a:solidFill>
              </a:rPr>
              <a:t> </a:t>
            </a:r>
            <a:r>
              <a:rPr lang="en-GB" altLang="en-US" sz="900" dirty="0" err="1">
                <a:solidFill>
                  <a:schemeClr val="tx1"/>
                </a:solidFill>
              </a:rPr>
              <a:t>multidrawing.prt</a:t>
            </a:r>
            <a:r>
              <a:rPr lang="en-GB" altLang="en-US" sz="900" dirty="0">
                <a:solidFill>
                  <a:schemeClr val="tx1"/>
                </a:solidFill>
              </a:rPr>
              <a:t> d=my.def</a:t>
            </a:r>
          </a:p>
          <a:p>
            <a:pPr algn="l" eaLnBrk="1" hangingPunct="1">
              <a:spcBef>
                <a:spcPct val="10000"/>
              </a:spcBef>
            </a:pPr>
            <a:r>
              <a:rPr lang="en-GB" altLang="en-US" sz="900" dirty="0">
                <a:solidFill>
                  <a:schemeClr val="tx1"/>
                </a:solidFill>
              </a:rPr>
              <a:t>Settings: </a:t>
            </a:r>
          </a:p>
          <a:p>
            <a:pPr algn="l" eaLnBrk="1" hangingPunct="1">
              <a:spcBef>
                <a:spcPct val="10000"/>
              </a:spcBef>
            </a:pPr>
            <a:r>
              <a:rPr lang="en-GB" altLang="en-US" sz="900" dirty="0">
                <a:solidFill>
                  <a:schemeClr val="tx1"/>
                </a:solidFill>
              </a:rPr>
              <a:t>  INPUT_PARTS_DIR=/in/</a:t>
            </a:r>
          </a:p>
          <a:p>
            <a:pPr algn="l" eaLnBrk="1" hangingPunct="1">
              <a:spcBef>
                <a:spcPct val="10000"/>
              </a:spcBef>
            </a:pPr>
            <a:r>
              <a:rPr lang="en-GB" altLang="en-US" sz="900" dirty="0">
                <a:solidFill>
                  <a:schemeClr val="tx1"/>
                </a:solidFill>
              </a:rPr>
              <a:t>  OUTPUT_PARTS_DIR=OUTPUT_TO_INPUT_DIR</a:t>
            </a:r>
          </a:p>
          <a:p>
            <a:pPr algn="l" eaLnBrk="1" hangingPunct="1">
              <a:spcBef>
                <a:spcPct val="10000"/>
              </a:spcBef>
            </a:pPr>
            <a:r>
              <a:rPr lang="en-GB" altLang="en-US" sz="900" dirty="0">
                <a:solidFill>
                  <a:schemeClr val="tx1"/>
                </a:solidFill>
              </a:rPr>
              <a:t>  DEFAULT_CNV_MODE = DRAFTING</a:t>
            </a:r>
          </a:p>
          <a:p>
            <a:pPr algn="l" eaLnBrk="1" hangingPunct="1">
              <a:spcBef>
                <a:spcPct val="10000"/>
              </a:spcBef>
            </a:pPr>
            <a:r>
              <a:rPr lang="en-GB" altLang="en-US" sz="900" dirty="0">
                <a:solidFill>
                  <a:schemeClr val="tx1"/>
                </a:solidFill>
              </a:rPr>
              <a:t>  DEFAULT_DRAWING_CNV = CURRENT</a:t>
            </a:r>
          </a:p>
          <a:p>
            <a:pPr algn="l" eaLnBrk="1" hangingPunct="1">
              <a:spcBef>
                <a:spcPct val="10000"/>
              </a:spcBef>
            </a:pPr>
            <a:r>
              <a:rPr lang="en-GB" altLang="en-US" sz="900" dirty="0">
                <a:solidFill>
                  <a:schemeClr val="tx1"/>
                </a:solidFill>
              </a:rPr>
              <a:t>  ASSEM_OPTIONS=/</a:t>
            </a:r>
            <a:r>
              <a:rPr lang="en-GB" altLang="en-US" sz="900" dirty="0" err="1">
                <a:solidFill>
                  <a:schemeClr val="tx1"/>
                </a:solidFill>
              </a:rPr>
              <a:t>asm</a:t>
            </a:r>
            <a:r>
              <a:rPr lang="en-GB" altLang="en-US" sz="900" dirty="0">
                <a:solidFill>
                  <a:schemeClr val="tx1"/>
                </a:solidFill>
              </a:rPr>
              <a:t>/</a:t>
            </a:r>
            <a:r>
              <a:rPr lang="en-GB" altLang="en-US" sz="900" dirty="0" err="1">
                <a:solidFill>
                  <a:schemeClr val="tx1"/>
                </a:solidFill>
              </a:rPr>
              <a:t>missingcompok</a:t>
            </a:r>
            <a:r>
              <a:rPr lang="en-GB" altLang="en-US" sz="900" dirty="0">
                <a:solidFill>
                  <a:schemeClr val="tx1"/>
                </a:solidFill>
              </a:rPr>
              <a:t>/load_options.def</a:t>
            </a:r>
          </a:p>
          <a:p>
            <a:pPr algn="l" eaLnBrk="1" hangingPunct="1">
              <a:spcBef>
                <a:spcPct val="10000"/>
              </a:spcBef>
            </a:pPr>
            <a:r>
              <a:rPr lang="en-GB" altLang="en-US" sz="900" dirty="0">
                <a:solidFill>
                  <a:schemeClr val="tx1"/>
                </a:solidFill>
              </a:rPr>
              <a:t>Reads in: /in/</a:t>
            </a:r>
            <a:r>
              <a:rPr lang="en-GB" altLang="en-US" sz="900" dirty="0" err="1">
                <a:solidFill>
                  <a:schemeClr val="tx1"/>
                </a:solidFill>
              </a:rPr>
              <a:t>multidrawing.prt</a:t>
            </a:r>
            <a:endParaRPr lang="en-GB" altLang="en-US" sz="900" dirty="0">
              <a:solidFill>
                <a:schemeClr val="tx1"/>
              </a:solidFill>
            </a:endParaRPr>
          </a:p>
          <a:p>
            <a:pPr algn="l" eaLnBrk="1" hangingPunct="1">
              <a:spcBef>
                <a:spcPct val="10000"/>
              </a:spcBef>
            </a:pPr>
            <a:r>
              <a:rPr lang="en-GB" altLang="en-US" sz="900" dirty="0">
                <a:solidFill>
                  <a:schemeClr val="tx1"/>
                </a:solidFill>
              </a:rPr>
              <a:t>Writes out: /in/multidrawing_2d.prt with results in drafting rather than in </a:t>
            </a:r>
            <a:r>
              <a:rPr lang="en-GB" altLang="en-US" sz="900" dirty="0" err="1">
                <a:solidFill>
                  <a:schemeClr val="tx1"/>
                </a:solidFill>
              </a:rPr>
              <a:t>modeling</a:t>
            </a:r>
            <a:r>
              <a:rPr lang="en-GB" altLang="en-US" sz="900" dirty="0">
                <a:solidFill>
                  <a:schemeClr val="tx1"/>
                </a:solidFill>
              </a:rPr>
              <a:t>.  Only the current drawing is processed, rather than processing _ALL_ drawings. The provided options file governs assembly loading </a:t>
            </a:r>
            <a:r>
              <a:rPr lang="en-GB" altLang="en-US" sz="900" dirty="0" err="1">
                <a:solidFill>
                  <a:schemeClr val="tx1"/>
                </a:solidFill>
              </a:rPr>
              <a:t>behaviors</a:t>
            </a:r>
            <a:r>
              <a:rPr lang="en-GB" altLang="en-US" sz="900" dirty="0">
                <a:solidFill>
                  <a:schemeClr val="tx1"/>
                </a:solidFill>
              </a:rPr>
              <a:t>.  This could be supplied via the a=/</a:t>
            </a:r>
            <a:r>
              <a:rPr lang="en-GB" altLang="en-US" sz="900" dirty="0" err="1">
                <a:solidFill>
                  <a:schemeClr val="tx1"/>
                </a:solidFill>
              </a:rPr>
              <a:t>asm</a:t>
            </a:r>
            <a:r>
              <a:rPr lang="en-GB" altLang="en-US" sz="900" dirty="0">
                <a:solidFill>
                  <a:schemeClr val="tx1"/>
                </a:solidFill>
              </a:rPr>
              <a:t>/</a:t>
            </a:r>
            <a:r>
              <a:rPr lang="en-GB" altLang="en-US" sz="900" dirty="0" err="1">
                <a:solidFill>
                  <a:schemeClr val="tx1"/>
                </a:solidFill>
              </a:rPr>
              <a:t>missingcompok</a:t>
            </a:r>
            <a:r>
              <a:rPr lang="en-GB" altLang="en-US" sz="900" dirty="0">
                <a:solidFill>
                  <a:schemeClr val="tx1"/>
                </a:solidFill>
              </a:rPr>
              <a:t>/load_options.def command line option.</a:t>
            </a:r>
          </a:p>
          <a:p>
            <a:pPr algn="l" eaLnBrk="1" hangingPunct="1">
              <a:spcBef>
                <a:spcPct val="10000"/>
              </a:spcBef>
            </a:pPr>
            <a:r>
              <a:rPr lang="en-GB" altLang="en-US" sz="900" dirty="0">
                <a:solidFill>
                  <a:schemeClr val="tx1"/>
                </a:solidFill>
              </a:rPr>
              <a:t> </a:t>
            </a:r>
          </a:p>
          <a:p>
            <a:pPr algn="l" eaLnBrk="1" hangingPunct="1">
              <a:spcBef>
                <a:spcPct val="10000"/>
              </a:spcBef>
            </a:pPr>
            <a:r>
              <a:rPr lang="en-GB" altLang="en-US" sz="900" dirty="0">
                <a:solidFill>
                  <a:schemeClr val="tx1"/>
                </a:solidFill>
              </a:rPr>
              <a:t>Command: </a:t>
            </a:r>
            <a:r>
              <a:rPr lang="en-GB" altLang="en-US" sz="900" b="1" dirty="0">
                <a:solidFill>
                  <a:schemeClr val="tx1"/>
                </a:solidFill>
              </a:rPr>
              <a:t>ugto2d</a:t>
            </a:r>
            <a:r>
              <a:rPr lang="en-GB" altLang="en-US" sz="900" dirty="0">
                <a:solidFill>
                  <a:schemeClr val="tx1"/>
                </a:solidFill>
              </a:rPr>
              <a:t> </a:t>
            </a:r>
            <a:r>
              <a:rPr lang="en-GB" altLang="en-US" sz="900" dirty="0" err="1">
                <a:solidFill>
                  <a:schemeClr val="tx1"/>
                </a:solidFill>
              </a:rPr>
              <a:t>multi.prt</a:t>
            </a:r>
            <a:r>
              <a:rPr lang="en-GB" altLang="en-US" sz="900" dirty="0">
                <a:solidFill>
                  <a:schemeClr val="tx1"/>
                </a:solidFill>
              </a:rPr>
              <a:t> d=my.def</a:t>
            </a:r>
          </a:p>
          <a:p>
            <a:pPr algn="l" eaLnBrk="1" hangingPunct="1">
              <a:spcBef>
                <a:spcPct val="10000"/>
              </a:spcBef>
            </a:pPr>
            <a:r>
              <a:rPr lang="en-GB" altLang="en-US" sz="900" dirty="0">
                <a:solidFill>
                  <a:schemeClr val="tx1"/>
                </a:solidFill>
              </a:rPr>
              <a:t>Settings:</a:t>
            </a:r>
          </a:p>
          <a:p>
            <a:pPr algn="l" eaLnBrk="1" hangingPunct="1">
              <a:spcBef>
                <a:spcPct val="10000"/>
              </a:spcBef>
            </a:pPr>
            <a:r>
              <a:rPr lang="en-GB" altLang="en-US" sz="900" dirty="0">
                <a:solidFill>
                  <a:schemeClr val="tx1"/>
                </a:solidFill>
              </a:rPr>
              <a:t>  INPUT_PARTS_DIR=d:\in\</a:t>
            </a:r>
          </a:p>
          <a:p>
            <a:pPr algn="l" eaLnBrk="1" hangingPunct="1">
              <a:spcBef>
                <a:spcPct val="10000"/>
              </a:spcBef>
            </a:pPr>
            <a:r>
              <a:rPr lang="en-GB" altLang="en-US" sz="900" dirty="0">
                <a:solidFill>
                  <a:schemeClr val="tx1"/>
                </a:solidFill>
              </a:rPr>
              <a:t>  OUTPUT_PARTS_DIR=OUTPUT_TO_CURR_DIR</a:t>
            </a:r>
          </a:p>
          <a:p>
            <a:pPr algn="l" eaLnBrk="1" hangingPunct="1">
              <a:spcBef>
                <a:spcPct val="10000"/>
              </a:spcBef>
            </a:pPr>
            <a:r>
              <a:rPr lang="en-GB" altLang="en-US" sz="900" dirty="0">
                <a:solidFill>
                  <a:schemeClr val="tx1"/>
                </a:solidFill>
              </a:rPr>
              <a:t>Reads: d:\in\multi.prt</a:t>
            </a:r>
          </a:p>
          <a:p>
            <a:pPr algn="l" eaLnBrk="1" hangingPunct="1">
              <a:spcBef>
                <a:spcPct val="10000"/>
              </a:spcBef>
            </a:pPr>
            <a:r>
              <a:rPr lang="en-GB" altLang="en-US" sz="900" dirty="0">
                <a:solidFill>
                  <a:schemeClr val="tx1"/>
                </a:solidFill>
              </a:rPr>
              <a:t>Writes (given current directory is m:\test\fri\batch\):</a:t>
            </a:r>
          </a:p>
          <a:p>
            <a:pPr algn="l" eaLnBrk="1" hangingPunct="1">
              <a:spcBef>
                <a:spcPct val="10000"/>
              </a:spcBef>
            </a:pPr>
            <a:r>
              <a:rPr lang="en-GB" altLang="en-US" sz="900" dirty="0">
                <a:solidFill>
                  <a:schemeClr val="tx1"/>
                </a:solidFill>
              </a:rPr>
              <a:t>  m:\test\fri\batch\multi_sh1_2d.prt</a:t>
            </a:r>
          </a:p>
          <a:p>
            <a:pPr algn="l" eaLnBrk="1" hangingPunct="1">
              <a:spcBef>
                <a:spcPct val="10000"/>
              </a:spcBef>
            </a:pPr>
            <a:r>
              <a:rPr lang="en-GB" altLang="en-US" sz="900" dirty="0">
                <a:solidFill>
                  <a:schemeClr val="tx1"/>
                </a:solidFill>
              </a:rPr>
              <a:t>  m:\test\fri\batch\multi_sh2_2d.prt</a:t>
            </a:r>
          </a:p>
        </p:txBody>
      </p:sp>
    </p:spTree>
  </p:cSld>
  <p:clrMapOvr>
    <a:masterClrMapping/>
  </p:clrMapOvr>
  <p:transition spd="slow"/>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a:extLst>
              <a:ext uri="{FF2B5EF4-FFF2-40B4-BE49-F238E27FC236}">
                <a16:creationId xmlns:a16="http://schemas.microsoft.com/office/drawing/2014/main" id="{FA731D7F-BEEE-4C1A-AE62-699D39FC137E}"/>
              </a:ext>
            </a:extLst>
          </p:cNvPr>
          <p:cNvSpPr>
            <a:spLocks noGrp="1" noChangeArrowheads="1"/>
          </p:cNvSpPr>
          <p:nvPr>
            <p:ph type="title"/>
          </p:nvPr>
        </p:nvSpPr>
        <p:spPr>
          <a:xfrm>
            <a:off x="134938" y="396875"/>
            <a:ext cx="8131175" cy="471488"/>
          </a:xfrm>
        </p:spPr>
        <p:txBody>
          <a:bodyPr/>
          <a:lstStyle/>
          <a:p>
            <a:r>
              <a:rPr lang="en-US" altLang="en-US"/>
              <a:t>DXF/DWG Translator</a:t>
            </a:r>
            <a:endParaRPr lang="de-DE" altLang="en-US"/>
          </a:p>
        </p:txBody>
      </p:sp>
      <p:sp>
        <p:nvSpPr>
          <p:cNvPr id="13315" name="Foliennummernplatzhalter 3">
            <a:extLst>
              <a:ext uri="{FF2B5EF4-FFF2-40B4-BE49-F238E27FC236}">
                <a16:creationId xmlns:a16="http://schemas.microsoft.com/office/drawing/2014/main" id="{3082CD0B-3574-47C6-8C20-042CF626B5A5}"/>
              </a:ext>
            </a:extLst>
          </p:cNvPr>
          <p:cNvSpPr>
            <a:spLocks noGrp="1" noChangeArrowheads="1"/>
          </p:cNvSpPr>
          <p:nvPr>
            <p:ph type="sldNum" sz="quarter" idx="4294967295"/>
          </p:nvPr>
        </p:nvSpPr>
        <p:spPr bwMode="auto">
          <a:xfrm>
            <a:off x="7842250" y="6592888"/>
            <a:ext cx="2063750" cy="265112"/>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ctr">
              <a:defRPr sz="1000">
                <a:solidFill>
                  <a:schemeClr val="accent2"/>
                </a:solidFill>
                <a:latin typeface="Arial Narrow" panose="020B0606020202030204" pitchFamily="34" charset="0"/>
              </a:defRPr>
            </a:lvl1pPr>
            <a:lvl2pPr marL="742950" indent="-285750" algn="ctr">
              <a:defRPr sz="1000">
                <a:solidFill>
                  <a:schemeClr val="accent2"/>
                </a:solidFill>
                <a:latin typeface="Arial Narrow" panose="020B0606020202030204" pitchFamily="34" charset="0"/>
              </a:defRPr>
            </a:lvl2pPr>
            <a:lvl3pPr marL="1143000" indent="-228600" algn="ctr">
              <a:defRPr sz="1000">
                <a:solidFill>
                  <a:schemeClr val="accent2"/>
                </a:solidFill>
                <a:latin typeface="Arial Narrow" panose="020B0606020202030204" pitchFamily="34" charset="0"/>
              </a:defRPr>
            </a:lvl3pPr>
            <a:lvl4pPr marL="1600200" indent="-228600" algn="ctr">
              <a:defRPr sz="1000">
                <a:solidFill>
                  <a:schemeClr val="accent2"/>
                </a:solidFill>
                <a:latin typeface="Arial Narrow" panose="020B0606020202030204" pitchFamily="34" charset="0"/>
              </a:defRPr>
            </a:lvl4pPr>
            <a:lvl5pPr marL="2057400" indent="-228600" algn="ctr">
              <a:defRPr sz="1000">
                <a:solidFill>
                  <a:schemeClr val="accent2"/>
                </a:solidFill>
                <a:latin typeface="Arial Narrow" panose="020B0606020202030204" pitchFamily="34" charset="0"/>
              </a:defRPr>
            </a:lvl5pPr>
            <a:lvl6pPr marL="2514600" indent="-228600" algn="ctr" eaLnBrk="0" fontAlgn="base" hangingPunct="0">
              <a:spcBef>
                <a:spcPct val="0"/>
              </a:spcBef>
              <a:spcAft>
                <a:spcPct val="0"/>
              </a:spcAft>
              <a:defRPr sz="1000">
                <a:solidFill>
                  <a:schemeClr val="accent2"/>
                </a:solidFill>
                <a:latin typeface="Arial Narrow" panose="020B0606020202030204" pitchFamily="34" charset="0"/>
              </a:defRPr>
            </a:lvl6pPr>
            <a:lvl7pPr marL="2971800" indent="-228600" algn="ctr" eaLnBrk="0" fontAlgn="base" hangingPunct="0">
              <a:spcBef>
                <a:spcPct val="0"/>
              </a:spcBef>
              <a:spcAft>
                <a:spcPct val="0"/>
              </a:spcAft>
              <a:defRPr sz="1000">
                <a:solidFill>
                  <a:schemeClr val="accent2"/>
                </a:solidFill>
                <a:latin typeface="Arial Narrow" panose="020B0606020202030204" pitchFamily="34" charset="0"/>
              </a:defRPr>
            </a:lvl7pPr>
            <a:lvl8pPr marL="3429000" indent="-228600" algn="ctr" eaLnBrk="0" fontAlgn="base" hangingPunct="0">
              <a:spcBef>
                <a:spcPct val="0"/>
              </a:spcBef>
              <a:spcAft>
                <a:spcPct val="0"/>
              </a:spcAft>
              <a:defRPr sz="1000">
                <a:solidFill>
                  <a:schemeClr val="accent2"/>
                </a:solidFill>
                <a:latin typeface="Arial Narrow" panose="020B0606020202030204" pitchFamily="34" charset="0"/>
              </a:defRPr>
            </a:lvl8pPr>
            <a:lvl9pPr marL="3886200" indent="-228600" algn="ctr" eaLnBrk="0" fontAlgn="base" hangingPunct="0">
              <a:spcBef>
                <a:spcPct val="0"/>
              </a:spcBef>
              <a:spcAft>
                <a:spcPct val="0"/>
              </a:spcAft>
              <a:defRPr sz="1000">
                <a:solidFill>
                  <a:schemeClr val="accent2"/>
                </a:solidFill>
                <a:latin typeface="Arial Narrow" panose="020B0606020202030204" pitchFamily="34" charset="0"/>
              </a:defRPr>
            </a:lvl9pPr>
          </a:lstStyle>
          <a:p>
            <a:pPr eaLnBrk="1" hangingPunct="1"/>
            <a:r>
              <a:rPr lang="de-DE" altLang="en-US"/>
              <a:t>Folie </a:t>
            </a:r>
            <a:fld id="{FD08B220-6BC6-4FE5-9D56-83197F081E57}" type="slidenum">
              <a:rPr lang="de-DE" altLang="en-US"/>
              <a:pPr eaLnBrk="1" hangingPunct="1"/>
              <a:t>5</a:t>
            </a:fld>
            <a:endParaRPr lang="de-DE" altLang="en-US"/>
          </a:p>
        </p:txBody>
      </p:sp>
      <p:sp>
        <p:nvSpPr>
          <p:cNvPr id="13316" name="Text Box 3">
            <a:extLst>
              <a:ext uri="{FF2B5EF4-FFF2-40B4-BE49-F238E27FC236}">
                <a16:creationId xmlns:a16="http://schemas.microsoft.com/office/drawing/2014/main" id="{39E955CB-7194-4097-9740-B6B55AD81D7E}"/>
              </a:ext>
            </a:extLst>
          </p:cNvPr>
          <p:cNvSpPr txBox="1">
            <a:spLocks noChangeArrowheads="1"/>
          </p:cNvSpPr>
          <p:nvPr/>
        </p:nvSpPr>
        <p:spPr bwMode="auto">
          <a:xfrm>
            <a:off x="134938" y="1108075"/>
            <a:ext cx="9613900" cy="3232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63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lgn="ctr">
              <a:defRPr sz="1000">
                <a:solidFill>
                  <a:schemeClr val="accent2"/>
                </a:solidFill>
                <a:latin typeface="Arial Narrow" panose="020B0606020202030204" pitchFamily="34" charset="0"/>
              </a:defRPr>
            </a:lvl1pPr>
            <a:lvl2pPr marL="742950" indent="-285750" algn="ctr">
              <a:defRPr sz="1000">
                <a:solidFill>
                  <a:schemeClr val="accent2"/>
                </a:solidFill>
                <a:latin typeface="Arial Narrow" panose="020B0606020202030204" pitchFamily="34" charset="0"/>
              </a:defRPr>
            </a:lvl2pPr>
            <a:lvl3pPr marL="1143000" indent="-228600" algn="ctr">
              <a:defRPr sz="1000">
                <a:solidFill>
                  <a:schemeClr val="accent2"/>
                </a:solidFill>
                <a:latin typeface="Arial Narrow" panose="020B0606020202030204" pitchFamily="34" charset="0"/>
              </a:defRPr>
            </a:lvl3pPr>
            <a:lvl4pPr marL="1600200" indent="-228600" algn="ctr">
              <a:defRPr sz="1000">
                <a:solidFill>
                  <a:schemeClr val="accent2"/>
                </a:solidFill>
                <a:latin typeface="Arial Narrow" panose="020B0606020202030204" pitchFamily="34" charset="0"/>
              </a:defRPr>
            </a:lvl4pPr>
            <a:lvl5pPr marL="2057400" indent="-228600" algn="ctr">
              <a:defRPr sz="1000">
                <a:solidFill>
                  <a:schemeClr val="accent2"/>
                </a:solidFill>
                <a:latin typeface="Arial Narrow" panose="020B0606020202030204" pitchFamily="34" charset="0"/>
              </a:defRPr>
            </a:lvl5pPr>
            <a:lvl6pPr marL="2514600" indent="-228600" algn="ctr" eaLnBrk="0" fontAlgn="base" hangingPunct="0">
              <a:spcBef>
                <a:spcPct val="0"/>
              </a:spcBef>
              <a:spcAft>
                <a:spcPct val="0"/>
              </a:spcAft>
              <a:defRPr sz="1000">
                <a:solidFill>
                  <a:schemeClr val="accent2"/>
                </a:solidFill>
                <a:latin typeface="Arial Narrow" panose="020B0606020202030204" pitchFamily="34" charset="0"/>
              </a:defRPr>
            </a:lvl6pPr>
            <a:lvl7pPr marL="2971800" indent="-228600" algn="ctr" eaLnBrk="0" fontAlgn="base" hangingPunct="0">
              <a:spcBef>
                <a:spcPct val="0"/>
              </a:spcBef>
              <a:spcAft>
                <a:spcPct val="0"/>
              </a:spcAft>
              <a:defRPr sz="1000">
                <a:solidFill>
                  <a:schemeClr val="accent2"/>
                </a:solidFill>
                <a:latin typeface="Arial Narrow" panose="020B0606020202030204" pitchFamily="34" charset="0"/>
              </a:defRPr>
            </a:lvl7pPr>
            <a:lvl8pPr marL="3429000" indent="-228600" algn="ctr" eaLnBrk="0" fontAlgn="base" hangingPunct="0">
              <a:spcBef>
                <a:spcPct val="0"/>
              </a:spcBef>
              <a:spcAft>
                <a:spcPct val="0"/>
              </a:spcAft>
              <a:defRPr sz="1000">
                <a:solidFill>
                  <a:schemeClr val="accent2"/>
                </a:solidFill>
                <a:latin typeface="Arial Narrow" panose="020B0606020202030204" pitchFamily="34" charset="0"/>
              </a:defRPr>
            </a:lvl8pPr>
            <a:lvl9pPr marL="3886200" indent="-228600" algn="ctr" eaLnBrk="0" fontAlgn="base" hangingPunct="0">
              <a:spcBef>
                <a:spcPct val="0"/>
              </a:spcBef>
              <a:spcAft>
                <a:spcPct val="0"/>
              </a:spcAft>
              <a:defRPr sz="1000">
                <a:solidFill>
                  <a:schemeClr val="accent2"/>
                </a:solidFill>
                <a:latin typeface="Arial Narrow" panose="020B0606020202030204" pitchFamily="34" charset="0"/>
              </a:defRPr>
            </a:lvl9pPr>
          </a:lstStyle>
          <a:p>
            <a:pPr algn="l" eaLnBrk="1" hangingPunct="1"/>
            <a:r>
              <a:rPr lang="de-DE" altLang="en-US" b="1">
                <a:solidFill>
                  <a:schemeClr val="tx1"/>
                </a:solidFill>
              </a:rPr>
              <a:t>Settings</a:t>
            </a:r>
          </a:p>
          <a:p>
            <a:pPr algn="l" eaLnBrk="1" hangingPunct="1"/>
            <a:r>
              <a:rPr lang="de-DE" altLang="en-US">
                <a:solidFill>
                  <a:schemeClr val="tx1"/>
                </a:solidFill>
              </a:rPr>
              <a:t>The DXF/DWG user interface looks for the settings file </a:t>
            </a:r>
            <a:r>
              <a:rPr lang="de-DE" altLang="en-US" b="1">
                <a:solidFill>
                  <a:schemeClr val="tx1"/>
                </a:solidFill>
              </a:rPr>
              <a:t>dxfdwg.def</a:t>
            </a:r>
            <a:r>
              <a:rPr lang="de-DE" altLang="en-US">
                <a:solidFill>
                  <a:schemeClr val="tx1"/>
                </a:solidFill>
              </a:rPr>
              <a:t> in the local directory. If you find the settings file, its contents will be used for the initial settings of the user interface. If you do not find a local file, then the UGII_BASE_DIR\</a:t>
            </a:r>
            <a:r>
              <a:rPr lang="de-DE" altLang="en-US" b="1">
                <a:solidFill>
                  <a:schemeClr val="tx1"/>
                </a:solidFill>
              </a:rPr>
              <a:t>dxfdwg</a:t>
            </a:r>
            <a:r>
              <a:rPr lang="de-DE" altLang="en-US">
                <a:solidFill>
                  <a:schemeClr val="tx1"/>
                </a:solidFill>
              </a:rPr>
              <a:t>\</a:t>
            </a:r>
            <a:r>
              <a:rPr lang="de-DE" altLang="en-US" b="1">
                <a:solidFill>
                  <a:schemeClr val="tx1"/>
                </a:solidFill>
              </a:rPr>
              <a:t>dxfdwg.def</a:t>
            </a:r>
            <a:r>
              <a:rPr lang="de-DE" altLang="en-US">
                <a:solidFill>
                  <a:schemeClr val="tx1"/>
                </a:solidFill>
              </a:rPr>
              <a:t> file is used.</a:t>
            </a:r>
            <a:endParaRPr lang="de-DE" altLang="en-US" b="1">
              <a:solidFill>
                <a:schemeClr val="tx1"/>
              </a:solidFill>
            </a:endParaRPr>
          </a:p>
          <a:p>
            <a:pPr algn="l" eaLnBrk="1" hangingPunct="1"/>
            <a:r>
              <a:rPr lang="de-DE" altLang="en-US" b="1">
                <a:solidFill>
                  <a:schemeClr val="tx1"/>
                </a:solidFill>
              </a:rPr>
              <a:t>Import</a:t>
            </a:r>
          </a:p>
          <a:p>
            <a:pPr algn="l" eaLnBrk="1" hangingPunct="1"/>
            <a:r>
              <a:rPr lang="de-DE" altLang="en-US" b="1">
                <a:solidFill>
                  <a:schemeClr val="tx1"/>
                </a:solidFill>
              </a:rPr>
              <a:t>Units</a:t>
            </a:r>
          </a:p>
          <a:p>
            <a:pPr algn="l" eaLnBrk="1" hangingPunct="1"/>
            <a:r>
              <a:rPr lang="de-DE" altLang="en-US">
                <a:solidFill>
                  <a:schemeClr val="tx1"/>
                </a:solidFill>
              </a:rPr>
              <a:t>DWG files have unit information in them, as do AutoCAD 2000 DXF files. If Unit specification is available the system will use it regardless of this setting. However, earlier versions of DXF did not support a unit designation, so you use this setting to indicate the units of the DXF data.</a:t>
            </a:r>
            <a:endParaRPr lang="de-DE" altLang="en-US" b="1">
              <a:solidFill>
                <a:schemeClr val="tx1"/>
              </a:solidFill>
            </a:endParaRPr>
          </a:p>
          <a:p>
            <a:pPr algn="l" eaLnBrk="1" hangingPunct="1"/>
            <a:r>
              <a:rPr lang="de-DE" altLang="en-US" b="1">
                <a:solidFill>
                  <a:schemeClr val="tx1"/>
                </a:solidFill>
              </a:rPr>
              <a:t>Mapping Specifications</a:t>
            </a:r>
          </a:p>
          <a:p>
            <a:pPr algn="l" eaLnBrk="1" hangingPunct="1"/>
            <a:r>
              <a:rPr lang="de-DE" altLang="en-US">
                <a:solidFill>
                  <a:schemeClr val="tx1"/>
                </a:solidFill>
              </a:rPr>
              <a:t>The Color mapping specification lets you identify a file where you have set up a mapping between the Unigraphics NX color numbers and the AutoCAD color numbers.</a:t>
            </a:r>
          </a:p>
          <a:p>
            <a:pPr algn="l" eaLnBrk="1" hangingPunct="1"/>
            <a:r>
              <a:rPr lang="de-DE" altLang="en-US">
                <a:solidFill>
                  <a:schemeClr val="tx1"/>
                </a:solidFill>
              </a:rPr>
              <a:t>The Line Font mapping specification lets you identify a file where you have set up a mapping between Unigraphics NX line font names and AutoCAD line font names.</a:t>
            </a:r>
          </a:p>
          <a:p>
            <a:pPr algn="l" eaLnBrk="1" hangingPunct="1"/>
            <a:r>
              <a:rPr lang="de-DE" altLang="en-US">
                <a:solidFill>
                  <a:schemeClr val="tx1"/>
                </a:solidFill>
              </a:rPr>
              <a:t>The Character Font mapping specifications lets you identify a file where you have set up a mapping between Unigraphics NX character font names and AutoCAD character font names.</a:t>
            </a:r>
          </a:p>
          <a:p>
            <a:pPr algn="l" eaLnBrk="1" hangingPunct="1"/>
            <a:r>
              <a:rPr lang="de-DE" altLang="en-US">
                <a:solidFill>
                  <a:schemeClr val="tx1"/>
                </a:solidFill>
              </a:rPr>
              <a:t>See </a:t>
            </a:r>
            <a:r>
              <a:rPr lang="de-DE" altLang="en-US">
                <a:solidFill>
                  <a:schemeClr val="tx1"/>
                </a:solidFill>
                <a:hlinkClick r:id="rId2" action="ppaction://hlinkfile"/>
              </a:rPr>
              <a:t>Mapping Specification File Processing</a:t>
            </a:r>
            <a:r>
              <a:rPr lang="de-DE" altLang="en-US">
                <a:solidFill>
                  <a:schemeClr val="tx1"/>
                </a:solidFill>
              </a:rPr>
              <a:t> for details on how to format these files to override the default settings.</a:t>
            </a:r>
          </a:p>
          <a:p>
            <a:pPr algn="l" eaLnBrk="1" hangingPunct="1"/>
            <a:endParaRPr lang="de-DE" altLang="en-US">
              <a:solidFill>
                <a:schemeClr val="tx1"/>
              </a:solidFill>
            </a:endParaRPr>
          </a:p>
          <a:p>
            <a:pPr algn="l" eaLnBrk="1" hangingPunct="1"/>
            <a:r>
              <a:rPr lang="de-DE" altLang="en-US" b="1">
                <a:solidFill>
                  <a:schemeClr val="tx1"/>
                </a:solidFill>
              </a:rPr>
              <a:t>Mapping Specification File Processing</a:t>
            </a:r>
          </a:p>
          <a:p>
            <a:pPr algn="l" eaLnBrk="1" hangingPunct="1"/>
            <a:r>
              <a:rPr lang="de-DE" altLang="en-US">
                <a:solidFill>
                  <a:schemeClr val="tx1"/>
                </a:solidFill>
              </a:rPr>
              <a:t>The Unigraphics NX DXF/DWG translator provides the ability to specify how character fonts, line styles, and colors should be mapped when moving data between Unigraphics NX and AutoCAD.</a:t>
            </a:r>
          </a:p>
          <a:p>
            <a:pPr algn="l" eaLnBrk="1" hangingPunct="1"/>
            <a:r>
              <a:rPr lang="de-DE" altLang="en-US">
                <a:solidFill>
                  <a:schemeClr val="tx1"/>
                </a:solidFill>
              </a:rPr>
              <a:t>You use the mapping specifications when you know that a particular font will present the data better in the receiving system.  While Unigraphics NX provides a suite of AutoCAD fonts, you may be using your own Unigraphics NX fonts and/or you and your supplier may have agreed on a font that is not one of the standard fonts provided by Unigraphics NX.</a:t>
            </a:r>
          </a:p>
          <a:p>
            <a:pPr algn="l" eaLnBrk="1" hangingPunct="1"/>
            <a:r>
              <a:rPr lang="de-DE" altLang="en-US">
                <a:solidFill>
                  <a:schemeClr val="tx1"/>
                </a:solidFill>
              </a:rPr>
              <a:t>Mapping files are simple ASCII files (the formats are described below), normally named with the &lt;.txt&gt; extension.  However you can actually name them whatever you want.</a:t>
            </a:r>
          </a:p>
          <a:p>
            <a:pPr algn="l" eaLnBrk="1" hangingPunct="1"/>
            <a:r>
              <a:rPr lang="de-DE" altLang="en-US">
                <a:solidFill>
                  <a:schemeClr val="tx1"/>
                </a:solidFill>
              </a:rPr>
              <a:t>The way mapping files are processed minimizes the amount of information you have to provide in them. Only the particular values you want to change need specification in the named mapping file.  All other values use the standard mappings provided with the product.</a:t>
            </a:r>
          </a:p>
          <a:p>
            <a:pPr algn="l" eaLnBrk="1" hangingPunct="1"/>
            <a:r>
              <a:rPr lang="de-DE" altLang="en-US">
                <a:solidFill>
                  <a:schemeClr val="tx1"/>
                </a:solidFill>
              </a:rPr>
              <a:t>Comments can be included in all mapping files by preceding them with an exclamation point (!).  You can add white space to improve readability.</a:t>
            </a:r>
            <a:endParaRPr lang="en-GB" altLang="en-US">
              <a:solidFill>
                <a:schemeClr val="tx1"/>
              </a:solidFill>
            </a:endParaRPr>
          </a:p>
        </p:txBody>
      </p:sp>
    </p:spTree>
  </p:cSld>
  <p:clrMapOvr>
    <a:masterClrMapping/>
  </p:clrMapOvr>
  <p:transition spd="slow"/>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a:extLst>
              <a:ext uri="{FF2B5EF4-FFF2-40B4-BE49-F238E27FC236}">
                <a16:creationId xmlns:a16="http://schemas.microsoft.com/office/drawing/2014/main" id="{BDD8C88E-2A05-4646-8FCC-7E76F9B9B255}"/>
              </a:ext>
            </a:extLst>
          </p:cNvPr>
          <p:cNvSpPr>
            <a:spLocks noGrp="1" noChangeArrowheads="1"/>
          </p:cNvSpPr>
          <p:nvPr>
            <p:ph type="title"/>
          </p:nvPr>
        </p:nvSpPr>
        <p:spPr/>
        <p:txBody>
          <a:bodyPr/>
          <a:lstStyle/>
          <a:p>
            <a:r>
              <a:rPr lang="en-US" altLang="en-US"/>
              <a:t>DXF/DWG Translator</a:t>
            </a:r>
            <a:endParaRPr lang="de-DE" altLang="en-US"/>
          </a:p>
        </p:txBody>
      </p:sp>
      <p:sp>
        <p:nvSpPr>
          <p:cNvPr id="14339" name="Rectangle 3">
            <a:extLst>
              <a:ext uri="{FF2B5EF4-FFF2-40B4-BE49-F238E27FC236}">
                <a16:creationId xmlns:a16="http://schemas.microsoft.com/office/drawing/2014/main" id="{961CD3B7-7640-43DA-8131-3A994583E4EB}"/>
              </a:ext>
            </a:extLst>
          </p:cNvPr>
          <p:cNvSpPr>
            <a:spLocks noGrp="1" noChangeArrowheads="1"/>
          </p:cNvSpPr>
          <p:nvPr>
            <p:ph idx="1"/>
          </p:nvPr>
        </p:nvSpPr>
        <p:spPr>
          <a:xfrm>
            <a:off x="250825" y="981075"/>
            <a:ext cx="9394825" cy="1262063"/>
          </a:xfrm>
        </p:spPr>
        <p:txBody>
          <a:bodyPr/>
          <a:lstStyle/>
          <a:p>
            <a:r>
              <a:rPr lang="de-DE" altLang="en-US"/>
              <a:t>Charakterfont Mapping</a:t>
            </a:r>
          </a:p>
        </p:txBody>
      </p:sp>
      <p:sp>
        <p:nvSpPr>
          <p:cNvPr id="14340" name="Foliennummernplatzhalter 3">
            <a:extLst>
              <a:ext uri="{FF2B5EF4-FFF2-40B4-BE49-F238E27FC236}">
                <a16:creationId xmlns:a16="http://schemas.microsoft.com/office/drawing/2014/main" id="{DC54607C-4254-4E09-B124-D17B8A041C04}"/>
              </a:ext>
            </a:extLst>
          </p:cNvPr>
          <p:cNvSpPr>
            <a:spLocks noGrp="1" noChangeArrowheads="1"/>
          </p:cNvSpPr>
          <p:nvPr>
            <p:ph type="sldNum" sz="quarter" idx="4294967295"/>
          </p:nvPr>
        </p:nvSpPr>
        <p:spPr bwMode="auto">
          <a:xfrm>
            <a:off x="7842250" y="6592888"/>
            <a:ext cx="2063750" cy="265112"/>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ctr">
              <a:defRPr sz="1000">
                <a:solidFill>
                  <a:schemeClr val="accent2"/>
                </a:solidFill>
                <a:latin typeface="Arial Narrow" panose="020B0606020202030204" pitchFamily="34" charset="0"/>
              </a:defRPr>
            </a:lvl1pPr>
            <a:lvl2pPr marL="742950" indent="-285750" algn="ctr">
              <a:defRPr sz="1000">
                <a:solidFill>
                  <a:schemeClr val="accent2"/>
                </a:solidFill>
                <a:latin typeface="Arial Narrow" panose="020B0606020202030204" pitchFamily="34" charset="0"/>
              </a:defRPr>
            </a:lvl2pPr>
            <a:lvl3pPr marL="1143000" indent="-228600" algn="ctr">
              <a:defRPr sz="1000">
                <a:solidFill>
                  <a:schemeClr val="accent2"/>
                </a:solidFill>
                <a:latin typeface="Arial Narrow" panose="020B0606020202030204" pitchFamily="34" charset="0"/>
              </a:defRPr>
            </a:lvl3pPr>
            <a:lvl4pPr marL="1600200" indent="-228600" algn="ctr">
              <a:defRPr sz="1000">
                <a:solidFill>
                  <a:schemeClr val="accent2"/>
                </a:solidFill>
                <a:latin typeface="Arial Narrow" panose="020B0606020202030204" pitchFamily="34" charset="0"/>
              </a:defRPr>
            </a:lvl4pPr>
            <a:lvl5pPr marL="2057400" indent="-228600" algn="ctr">
              <a:defRPr sz="1000">
                <a:solidFill>
                  <a:schemeClr val="accent2"/>
                </a:solidFill>
                <a:latin typeface="Arial Narrow" panose="020B0606020202030204" pitchFamily="34" charset="0"/>
              </a:defRPr>
            </a:lvl5pPr>
            <a:lvl6pPr marL="2514600" indent="-228600" algn="ctr" eaLnBrk="0" fontAlgn="base" hangingPunct="0">
              <a:spcBef>
                <a:spcPct val="0"/>
              </a:spcBef>
              <a:spcAft>
                <a:spcPct val="0"/>
              </a:spcAft>
              <a:defRPr sz="1000">
                <a:solidFill>
                  <a:schemeClr val="accent2"/>
                </a:solidFill>
                <a:latin typeface="Arial Narrow" panose="020B0606020202030204" pitchFamily="34" charset="0"/>
              </a:defRPr>
            </a:lvl6pPr>
            <a:lvl7pPr marL="2971800" indent="-228600" algn="ctr" eaLnBrk="0" fontAlgn="base" hangingPunct="0">
              <a:spcBef>
                <a:spcPct val="0"/>
              </a:spcBef>
              <a:spcAft>
                <a:spcPct val="0"/>
              </a:spcAft>
              <a:defRPr sz="1000">
                <a:solidFill>
                  <a:schemeClr val="accent2"/>
                </a:solidFill>
                <a:latin typeface="Arial Narrow" panose="020B0606020202030204" pitchFamily="34" charset="0"/>
              </a:defRPr>
            </a:lvl7pPr>
            <a:lvl8pPr marL="3429000" indent="-228600" algn="ctr" eaLnBrk="0" fontAlgn="base" hangingPunct="0">
              <a:spcBef>
                <a:spcPct val="0"/>
              </a:spcBef>
              <a:spcAft>
                <a:spcPct val="0"/>
              </a:spcAft>
              <a:defRPr sz="1000">
                <a:solidFill>
                  <a:schemeClr val="accent2"/>
                </a:solidFill>
                <a:latin typeface="Arial Narrow" panose="020B0606020202030204" pitchFamily="34" charset="0"/>
              </a:defRPr>
            </a:lvl8pPr>
            <a:lvl9pPr marL="3886200" indent="-228600" algn="ctr" eaLnBrk="0" fontAlgn="base" hangingPunct="0">
              <a:spcBef>
                <a:spcPct val="0"/>
              </a:spcBef>
              <a:spcAft>
                <a:spcPct val="0"/>
              </a:spcAft>
              <a:defRPr sz="1000">
                <a:solidFill>
                  <a:schemeClr val="accent2"/>
                </a:solidFill>
                <a:latin typeface="Arial Narrow" panose="020B0606020202030204" pitchFamily="34" charset="0"/>
              </a:defRPr>
            </a:lvl9pPr>
          </a:lstStyle>
          <a:p>
            <a:pPr eaLnBrk="1" hangingPunct="1"/>
            <a:r>
              <a:rPr lang="de-DE" altLang="en-US"/>
              <a:t>Folie </a:t>
            </a:r>
            <a:fld id="{3EADCB89-19C3-4537-A205-25588C177554}" type="slidenum">
              <a:rPr lang="de-DE" altLang="en-US"/>
              <a:pPr eaLnBrk="1" hangingPunct="1"/>
              <a:t>6</a:t>
            </a:fld>
            <a:endParaRPr lang="de-DE" altLang="en-US"/>
          </a:p>
        </p:txBody>
      </p:sp>
      <p:pic>
        <p:nvPicPr>
          <p:cNvPr id="14341" name="Picture 4">
            <a:extLst>
              <a:ext uri="{FF2B5EF4-FFF2-40B4-BE49-F238E27FC236}">
                <a16:creationId xmlns:a16="http://schemas.microsoft.com/office/drawing/2014/main" id="{9122886E-5714-49BD-A178-54A31B37BD0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3050" y="1412875"/>
            <a:ext cx="3375025" cy="3816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63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342" name="Text Box 5">
            <a:extLst>
              <a:ext uri="{FF2B5EF4-FFF2-40B4-BE49-F238E27FC236}">
                <a16:creationId xmlns:a16="http://schemas.microsoft.com/office/drawing/2014/main" id="{190A177D-8075-4C77-884D-85845FD49A91}"/>
              </a:ext>
            </a:extLst>
          </p:cNvPr>
          <p:cNvSpPr txBox="1">
            <a:spLocks noChangeArrowheads="1"/>
          </p:cNvSpPr>
          <p:nvPr/>
        </p:nvSpPr>
        <p:spPr bwMode="auto">
          <a:xfrm>
            <a:off x="3873500" y="1552575"/>
            <a:ext cx="5875338" cy="53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63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lgn="ctr">
              <a:defRPr sz="1000">
                <a:solidFill>
                  <a:schemeClr val="accent2"/>
                </a:solidFill>
                <a:latin typeface="Arial Narrow" panose="020B0606020202030204" pitchFamily="34" charset="0"/>
              </a:defRPr>
            </a:lvl1pPr>
            <a:lvl2pPr marL="742950" indent="-285750" algn="ctr">
              <a:defRPr sz="1000">
                <a:solidFill>
                  <a:schemeClr val="accent2"/>
                </a:solidFill>
                <a:latin typeface="Arial Narrow" panose="020B0606020202030204" pitchFamily="34" charset="0"/>
              </a:defRPr>
            </a:lvl2pPr>
            <a:lvl3pPr marL="1143000" indent="-228600" algn="ctr">
              <a:defRPr sz="1000">
                <a:solidFill>
                  <a:schemeClr val="accent2"/>
                </a:solidFill>
                <a:latin typeface="Arial Narrow" panose="020B0606020202030204" pitchFamily="34" charset="0"/>
              </a:defRPr>
            </a:lvl3pPr>
            <a:lvl4pPr marL="1600200" indent="-228600" algn="ctr">
              <a:defRPr sz="1000">
                <a:solidFill>
                  <a:schemeClr val="accent2"/>
                </a:solidFill>
                <a:latin typeface="Arial Narrow" panose="020B0606020202030204" pitchFamily="34" charset="0"/>
              </a:defRPr>
            </a:lvl4pPr>
            <a:lvl5pPr marL="2057400" indent="-228600" algn="ctr">
              <a:defRPr sz="1000">
                <a:solidFill>
                  <a:schemeClr val="accent2"/>
                </a:solidFill>
                <a:latin typeface="Arial Narrow" panose="020B0606020202030204" pitchFamily="34" charset="0"/>
              </a:defRPr>
            </a:lvl5pPr>
            <a:lvl6pPr marL="2514600" indent="-228600" algn="ctr" eaLnBrk="0" fontAlgn="base" hangingPunct="0">
              <a:spcBef>
                <a:spcPct val="0"/>
              </a:spcBef>
              <a:spcAft>
                <a:spcPct val="0"/>
              </a:spcAft>
              <a:defRPr sz="1000">
                <a:solidFill>
                  <a:schemeClr val="accent2"/>
                </a:solidFill>
                <a:latin typeface="Arial Narrow" panose="020B0606020202030204" pitchFamily="34" charset="0"/>
              </a:defRPr>
            </a:lvl6pPr>
            <a:lvl7pPr marL="2971800" indent="-228600" algn="ctr" eaLnBrk="0" fontAlgn="base" hangingPunct="0">
              <a:spcBef>
                <a:spcPct val="0"/>
              </a:spcBef>
              <a:spcAft>
                <a:spcPct val="0"/>
              </a:spcAft>
              <a:defRPr sz="1000">
                <a:solidFill>
                  <a:schemeClr val="accent2"/>
                </a:solidFill>
                <a:latin typeface="Arial Narrow" panose="020B0606020202030204" pitchFamily="34" charset="0"/>
              </a:defRPr>
            </a:lvl7pPr>
            <a:lvl8pPr marL="3429000" indent="-228600" algn="ctr" eaLnBrk="0" fontAlgn="base" hangingPunct="0">
              <a:spcBef>
                <a:spcPct val="0"/>
              </a:spcBef>
              <a:spcAft>
                <a:spcPct val="0"/>
              </a:spcAft>
              <a:defRPr sz="1000">
                <a:solidFill>
                  <a:schemeClr val="accent2"/>
                </a:solidFill>
                <a:latin typeface="Arial Narrow" panose="020B0606020202030204" pitchFamily="34" charset="0"/>
              </a:defRPr>
            </a:lvl8pPr>
            <a:lvl9pPr marL="3886200" indent="-228600" algn="ctr" eaLnBrk="0" fontAlgn="base" hangingPunct="0">
              <a:spcBef>
                <a:spcPct val="0"/>
              </a:spcBef>
              <a:spcAft>
                <a:spcPct val="0"/>
              </a:spcAft>
              <a:defRPr sz="1000">
                <a:solidFill>
                  <a:schemeClr val="accent2"/>
                </a:solidFill>
                <a:latin typeface="Arial Narrow" panose="020B0606020202030204" pitchFamily="34" charset="0"/>
              </a:defRPr>
            </a:lvl9pPr>
          </a:lstStyle>
          <a:p>
            <a:pPr algn="l" eaLnBrk="1" hangingPunct="1"/>
            <a:r>
              <a:rPr lang="de-DE" altLang="en-US"/>
              <a:t>Syntax:</a:t>
            </a:r>
            <a:br>
              <a:rPr lang="de-DE" altLang="en-US"/>
            </a:br>
            <a:r>
              <a:rPr lang="de-DE" altLang="en-US"/>
              <a:t>Dxfdwg.exe X:\InputDir\Input.prt X:\KonvertDir\Output.dxf Output.log DxfDwg_KonvertierungsSetup.def</a:t>
            </a:r>
          </a:p>
          <a:p>
            <a:pPr algn="l" eaLnBrk="1" hangingPunct="1"/>
            <a:endParaRPr lang="de-DE" altLang="en-US"/>
          </a:p>
        </p:txBody>
      </p:sp>
      <p:pic>
        <p:nvPicPr>
          <p:cNvPr id="14343" name="Picture 6">
            <a:extLst>
              <a:ext uri="{FF2B5EF4-FFF2-40B4-BE49-F238E27FC236}">
                <a16:creationId xmlns:a16="http://schemas.microsoft.com/office/drawing/2014/main" id="{B332BD03-1BFB-4EDF-A6FB-16DDF3881D7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3050" y="5445125"/>
            <a:ext cx="4572000" cy="1038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63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4344" name="Picture 7">
            <a:extLst>
              <a:ext uri="{FF2B5EF4-FFF2-40B4-BE49-F238E27FC236}">
                <a16:creationId xmlns:a16="http://schemas.microsoft.com/office/drawing/2014/main" id="{2896EB39-381A-4F00-A063-41F965AE7D1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62550" y="3933825"/>
            <a:ext cx="942975" cy="1724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63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4345" name="Picture 8">
            <a:extLst>
              <a:ext uri="{FF2B5EF4-FFF2-40B4-BE49-F238E27FC236}">
                <a16:creationId xmlns:a16="http://schemas.microsoft.com/office/drawing/2014/main" id="{7BC64961-3994-490E-A83B-97FBE1DA155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143500" y="5657850"/>
            <a:ext cx="962025" cy="438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63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346" name="Rectangle 9">
            <a:extLst>
              <a:ext uri="{FF2B5EF4-FFF2-40B4-BE49-F238E27FC236}">
                <a16:creationId xmlns:a16="http://schemas.microsoft.com/office/drawing/2014/main" id="{810FDC29-BB5E-4B25-B5EB-56275C0AB462}"/>
              </a:ext>
            </a:extLst>
          </p:cNvPr>
          <p:cNvSpPr>
            <a:spLocks noChangeArrowheads="1"/>
          </p:cNvSpPr>
          <p:nvPr/>
        </p:nvSpPr>
        <p:spPr bwMode="auto">
          <a:xfrm>
            <a:off x="3881438" y="2085975"/>
            <a:ext cx="5867400" cy="1055688"/>
          </a:xfrm>
          <a:prstGeom prst="rect">
            <a:avLst/>
          </a:prstGeom>
          <a:solidFill>
            <a:srgbClr val="CCFFCC"/>
          </a:solidFill>
          <a:ln w="6350"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lstStyle>
            <a:lvl1pPr algn="ctr">
              <a:defRPr sz="1000">
                <a:solidFill>
                  <a:schemeClr val="accent2"/>
                </a:solidFill>
                <a:latin typeface="Arial Narrow" panose="020B0606020202030204" pitchFamily="34" charset="0"/>
              </a:defRPr>
            </a:lvl1pPr>
            <a:lvl2pPr marL="742950" indent="-285750" algn="ctr">
              <a:defRPr sz="1000">
                <a:solidFill>
                  <a:schemeClr val="accent2"/>
                </a:solidFill>
                <a:latin typeface="Arial Narrow" panose="020B0606020202030204" pitchFamily="34" charset="0"/>
              </a:defRPr>
            </a:lvl2pPr>
            <a:lvl3pPr marL="1143000" indent="-228600" algn="ctr">
              <a:defRPr sz="1000">
                <a:solidFill>
                  <a:schemeClr val="accent2"/>
                </a:solidFill>
                <a:latin typeface="Arial Narrow" panose="020B0606020202030204" pitchFamily="34" charset="0"/>
              </a:defRPr>
            </a:lvl3pPr>
            <a:lvl4pPr marL="1600200" indent="-228600" algn="ctr">
              <a:defRPr sz="1000">
                <a:solidFill>
                  <a:schemeClr val="accent2"/>
                </a:solidFill>
                <a:latin typeface="Arial Narrow" panose="020B0606020202030204" pitchFamily="34" charset="0"/>
              </a:defRPr>
            </a:lvl4pPr>
            <a:lvl5pPr marL="2057400" indent="-228600" algn="ctr">
              <a:defRPr sz="1000">
                <a:solidFill>
                  <a:schemeClr val="accent2"/>
                </a:solidFill>
                <a:latin typeface="Arial Narrow" panose="020B0606020202030204" pitchFamily="34" charset="0"/>
              </a:defRPr>
            </a:lvl5pPr>
            <a:lvl6pPr marL="2514600" indent="-228600" algn="ctr" eaLnBrk="0" fontAlgn="base" hangingPunct="0">
              <a:spcBef>
                <a:spcPct val="0"/>
              </a:spcBef>
              <a:spcAft>
                <a:spcPct val="0"/>
              </a:spcAft>
              <a:defRPr sz="1000">
                <a:solidFill>
                  <a:schemeClr val="accent2"/>
                </a:solidFill>
                <a:latin typeface="Arial Narrow" panose="020B0606020202030204" pitchFamily="34" charset="0"/>
              </a:defRPr>
            </a:lvl6pPr>
            <a:lvl7pPr marL="2971800" indent="-228600" algn="ctr" eaLnBrk="0" fontAlgn="base" hangingPunct="0">
              <a:spcBef>
                <a:spcPct val="0"/>
              </a:spcBef>
              <a:spcAft>
                <a:spcPct val="0"/>
              </a:spcAft>
              <a:defRPr sz="1000">
                <a:solidFill>
                  <a:schemeClr val="accent2"/>
                </a:solidFill>
                <a:latin typeface="Arial Narrow" panose="020B0606020202030204" pitchFamily="34" charset="0"/>
              </a:defRPr>
            </a:lvl7pPr>
            <a:lvl8pPr marL="3429000" indent="-228600" algn="ctr" eaLnBrk="0" fontAlgn="base" hangingPunct="0">
              <a:spcBef>
                <a:spcPct val="0"/>
              </a:spcBef>
              <a:spcAft>
                <a:spcPct val="0"/>
              </a:spcAft>
              <a:defRPr sz="1000">
                <a:solidFill>
                  <a:schemeClr val="accent2"/>
                </a:solidFill>
                <a:latin typeface="Arial Narrow" panose="020B0606020202030204" pitchFamily="34" charset="0"/>
              </a:defRPr>
            </a:lvl8pPr>
            <a:lvl9pPr marL="3886200" indent="-228600" algn="ctr" eaLnBrk="0" fontAlgn="base" hangingPunct="0">
              <a:spcBef>
                <a:spcPct val="0"/>
              </a:spcBef>
              <a:spcAft>
                <a:spcPct val="0"/>
              </a:spcAft>
              <a:defRPr sz="1000">
                <a:solidFill>
                  <a:schemeClr val="accent2"/>
                </a:solidFill>
                <a:latin typeface="Arial Narrow" panose="020B0606020202030204" pitchFamily="34" charset="0"/>
              </a:defRPr>
            </a:lvl9pPr>
          </a:lstStyle>
          <a:p>
            <a:pPr algn="l" eaLnBrk="1" hangingPunct="1"/>
            <a:r>
              <a:rPr lang="de-DE" altLang="en-US" u="sng"/>
              <a:t>DxfDwg_KonvertierungsSetup.def</a:t>
            </a:r>
          </a:p>
          <a:p>
            <a:pPr algn="l" eaLnBrk="1" hangingPunct="1">
              <a:spcBef>
                <a:spcPct val="5000"/>
              </a:spcBef>
            </a:pPr>
            <a:r>
              <a:rPr lang="de-DE" altLang="en-US"/>
              <a:t>...</a:t>
            </a:r>
          </a:p>
          <a:p>
            <a:pPr algn="l" eaLnBrk="1" hangingPunct="1">
              <a:spcBef>
                <a:spcPct val="5000"/>
              </a:spcBef>
            </a:pPr>
            <a:r>
              <a:rPr lang="de-DE" altLang="en-US"/>
              <a:t>...</a:t>
            </a:r>
            <a:br>
              <a:rPr lang="de-DE" altLang="en-US"/>
            </a:br>
            <a:r>
              <a:rPr lang="de-DE" altLang="en-US" sz="800"/>
              <a:t>CHARACTERFONT_MAPPING_FILENAME=R:\NXExport\ClientScripts\dxfdwg_CHARACTERFONT_MAPPING_DataExpo.def</a:t>
            </a:r>
          </a:p>
          <a:p>
            <a:pPr algn="l" eaLnBrk="1" hangingPunct="1">
              <a:spcBef>
                <a:spcPct val="5000"/>
              </a:spcBef>
            </a:pPr>
            <a:r>
              <a:rPr lang="de-DE" altLang="en-US"/>
              <a:t>...</a:t>
            </a:r>
          </a:p>
          <a:p>
            <a:pPr algn="l" eaLnBrk="1" hangingPunct="1">
              <a:spcBef>
                <a:spcPct val="5000"/>
              </a:spcBef>
            </a:pPr>
            <a:r>
              <a:rPr lang="de-DE" altLang="en-US"/>
              <a:t>...</a:t>
            </a:r>
          </a:p>
          <a:p>
            <a:pPr algn="l" eaLnBrk="1" hangingPunct="1">
              <a:spcBef>
                <a:spcPct val="5000"/>
              </a:spcBef>
            </a:pPr>
            <a:endParaRPr lang="de-DE" altLang="en-US"/>
          </a:p>
          <a:p>
            <a:pPr algn="l" eaLnBrk="1" hangingPunct="1"/>
            <a:endParaRPr lang="de-DE" altLang="en-US"/>
          </a:p>
        </p:txBody>
      </p:sp>
      <p:sp>
        <p:nvSpPr>
          <p:cNvPr id="14347" name="Line 10">
            <a:extLst>
              <a:ext uri="{FF2B5EF4-FFF2-40B4-BE49-F238E27FC236}">
                <a16:creationId xmlns:a16="http://schemas.microsoft.com/office/drawing/2014/main" id="{A75D10FF-E094-4F60-BCE9-E2DB8FBE0DAC}"/>
              </a:ext>
            </a:extLst>
          </p:cNvPr>
          <p:cNvSpPr>
            <a:spLocks noChangeShapeType="1"/>
          </p:cNvSpPr>
          <p:nvPr/>
        </p:nvSpPr>
        <p:spPr bwMode="auto">
          <a:xfrm flipH="1">
            <a:off x="5988050" y="1916113"/>
            <a:ext cx="2133600" cy="588962"/>
          </a:xfrm>
          <a:prstGeom prst="line">
            <a:avLst/>
          </a:prstGeom>
          <a:noFill/>
          <a:ln w="63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p>
            <a:endParaRPr lang="en-GB"/>
          </a:p>
        </p:txBody>
      </p:sp>
      <p:sp>
        <p:nvSpPr>
          <p:cNvPr id="14348" name="Rectangle 11">
            <a:extLst>
              <a:ext uri="{FF2B5EF4-FFF2-40B4-BE49-F238E27FC236}">
                <a16:creationId xmlns:a16="http://schemas.microsoft.com/office/drawing/2014/main" id="{02E68B90-D23F-4FAA-8124-92FE2975F2BB}"/>
              </a:ext>
            </a:extLst>
          </p:cNvPr>
          <p:cNvSpPr>
            <a:spLocks noChangeArrowheads="1"/>
          </p:cNvSpPr>
          <p:nvPr/>
        </p:nvSpPr>
        <p:spPr bwMode="auto">
          <a:xfrm>
            <a:off x="6724650" y="3284538"/>
            <a:ext cx="3024188" cy="2998787"/>
          </a:xfrm>
          <a:prstGeom prst="rect">
            <a:avLst/>
          </a:prstGeom>
          <a:solidFill>
            <a:srgbClr val="CCFFCC"/>
          </a:solidFill>
          <a:ln w="6350"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lstStyle>
            <a:lvl1pPr algn="ctr">
              <a:defRPr sz="1000">
                <a:solidFill>
                  <a:schemeClr val="accent2"/>
                </a:solidFill>
                <a:latin typeface="Arial Narrow" panose="020B0606020202030204" pitchFamily="34" charset="0"/>
              </a:defRPr>
            </a:lvl1pPr>
            <a:lvl2pPr marL="742950" indent="-285750" algn="ctr">
              <a:defRPr sz="1000">
                <a:solidFill>
                  <a:schemeClr val="accent2"/>
                </a:solidFill>
                <a:latin typeface="Arial Narrow" panose="020B0606020202030204" pitchFamily="34" charset="0"/>
              </a:defRPr>
            </a:lvl2pPr>
            <a:lvl3pPr marL="1143000" indent="-228600" algn="ctr">
              <a:defRPr sz="1000">
                <a:solidFill>
                  <a:schemeClr val="accent2"/>
                </a:solidFill>
                <a:latin typeface="Arial Narrow" panose="020B0606020202030204" pitchFamily="34" charset="0"/>
              </a:defRPr>
            </a:lvl3pPr>
            <a:lvl4pPr marL="1600200" indent="-228600" algn="ctr">
              <a:defRPr sz="1000">
                <a:solidFill>
                  <a:schemeClr val="accent2"/>
                </a:solidFill>
                <a:latin typeface="Arial Narrow" panose="020B0606020202030204" pitchFamily="34" charset="0"/>
              </a:defRPr>
            </a:lvl4pPr>
            <a:lvl5pPr marL="2057400" indent="-228600" algn="ctr">
              <a:defRPr sz="1000">
                <a:solidFill>
                  <a:schemeClr val="accent2"/>
                </a:solidFill>
                <a:latin typeface="Arial Narrow" panose="020B0606020202030204" pitchFamily="34" charset="0"/>
              </a:defRPr>
            </a:lvl5pPr>
            <a:lvl6pPr marL="2514600" indent="-228600" algn="ctr" eaLnBrk="0" fontAlgn="base" hangingPunct="0">
              <a:spcBef>
                <a:spcPct val="0"/>
              </a:spcBef>
              <a:spcAft>
                <a:spcPct val="0"/>
              </a:spcAft>
              <a:defRPr sz="1000">
                <a:solidFill>
                  <a:schemeClr val="accent2"/>
                </a:solidFill>
                <a:latin typeface="Arial Narrow" panose="020B0606020202030204" pitchFamily="34" charset="0"/>
              </a:defRPr>
            </a:lvl6pPr>
            <a:lvl7pPr marL="2971800" indent="-228600" algn="ctr" eaLnBrk="0" fontAlgn="base" hangingPunct="0">
              <a:spcBef>
                <a:spcPct val="0"/>
              </a:spcBef>
              <a:spcAft>
                <a:spcPct val="0"/>
              </a:spcAft>
              <a:defRPr sz="1000">
                <a:solidFill>
                  <a:schemeClr val="accent2"/>
                </a:solidFill>
                <a:latin typeface="Arial Narrow" panose="020B0606020202030204" pitchFamily="34" charset="0"/>
              </a:defRPr>
            </a:lvl7pPr>
            <a:lvl8pPr marL="3429000" indent="-228600" algn="ctr" eaLnBrk="0" fontAlgn="base" hangingPunct="0">
              <a:spcBef>
                <a:spcPct val="0"/>
              </a:spcBef>
              <a:spcAft>
                <a:spcPct val="0"/>
              </a:spcAft>
              <a:defRPr sz="1000">
                <a:solidFill>
                  <a:schemeClr val="accent2"/>
                </a:solidFill>
                <a:latin typeface="Arial Narrow" panose="020B0606020202030204" pitchFamily="34" charset="0"/>
              </a:defRPr>
            </a:lvl8pPr>
            <a:lvl9pPr marL="3886200" indent="-228600" algn="ctr" eaLnBrk="0" fontAlgn="base" hangingPunct="0">
              <a:spcBef>
                <a:spcPct val="0"/>
              </a:spcBef>
              <a:spcAft>
                <a:spcPct val="0"/>
              </a:spcAft>
              <a:defRPr sz="1000">
                <a:solidFill>
                  <a:schemeClr val="accent2"/>
                </a:solidFill>
                <a:latin typeface="Arial Narrow" panose="020B0606020202030204" pitchFamily="34" charset="0"/>
              </a:defRPr>
            </a:lvl9pPr>
          </a:lstStyle>
          <a:p>
            <a:pPr algn="l" eaLnBrk="1" hangingPunct="1">
              <a:spcBef>
                <a:spcPct val="1000"/>
              </a:spcBef>
            </a:pPr>
            <a:r>
              <a:rPr lang="de-DE" altLang="en-US" sz="800" u="sng"/>
              <a:t>dxfdwg_CHARACTERFONT_MAPPING_DataExpo.def</a:t>
            </a:r>
          </a:p>
          <a:p>
            <a:pPr algn="l" eaLnBrk="1" hangingPunct="1">
              <a:spcBef>
                <a:spcPct val="1000"/>
              </a:spcBef>
            </a:pPr>
            <a:r>
              <a:rPr lang="de-DE" altLang="en-US"/>
              <a:t>! Font Mapping file for DxfDwg konversion</a:t>
            </a:r>
          </a:p>
          <a:p>
            <a:pPr algn="l" eaLnBrk="1" hangingPunct="1">
              <a:spcBef>
                <a:spcPct val="1000"/>
              </a:spcBef>
            </a:pPr>
            <a:r>
              <a:rPr lang="de-DE" altLang="en-US"/>
              <a:t>! creaded 05.12.2007 J.Fes</a:t>
            </a:r>
          </a:p>
          <a:p>
            <a:pPr algn="l" eaLnBrk="1" hangingPunct="1">
              <a:spcBef>
                <a:spcPct val="1000"/>
              </a:spcBef>
            </a:pPr>
            <a:endParaRPr lang="de-DE" altLang="en-US"/>
          </a:p>
          <a:p>
            <a:pPr algn="l" eaLnBrk="1" hangingPunct="1">
              <a:spcBef>
                <a:spcPct val="1000"/>
              </a:spcBef>
            </a:pPr>
            <a:r>
              <a:rPr lang="de-DE" altLang="en-US"/>
              <a:t> export : blockfont = isocp.shx, 1</a:t>
            </a:r>
          </a:p>
          <a:p>
            <a:pPr algn="l" eaLnBrk="1" hangingPunct="1">
              <a:spcBef>
                <a:spcPct val="1000"/>
              </a:spcBef>
            </a:pPr>
            <a:r>
              <a:rPr lang="de-DE" altLang="en-US"/>
              <a:t> export : blockvar = isocp.shx, 1</a:t>
            </a:r>
          </a:p>
          <a:p>
            <a:pPr algn="l" eaLnBrk="1" hangingPunct="1">
              <a:spcBef>
                <a:spcPct val="1000"/>
              </a:spcBef>
            </a:pPr>
            <a:r>
              <a:rPr lang="de-DE" altLang="en-US"/>
              <a:t> export : KBA-Symbolfont = isocp.shx, 1</a:t>
            </a:r>
          </a:p>
          <a:p>
            <a:pPr algn="l" eaLnBrk="1" hangingPunct="1">
              <a:spcBef>
                <a:spcPct val="1000"/>
              </a:spcBef>
            </a:pPr>
            <a:r>
              <a:rPr lang="de-DE" altLang="en-US"/>
              <a:t> export : barcode = isocp.shx, 0.8</a:t>
            </a:r>
          </a:p>
          <a:p>
            <a:pPr algn="l" eaLnBrk="1" hangingPunct="1">
              <a:spcBef>
                <a:spcPct val="1000"/>
              </a:spcBef>
            </a:pPr>
            <a:r>
              <a:rPr lang="de-DE" altLang="en-US"/>
              <a:t> export : din = isocp.shx, 0.8</a:t>
            </a:r>
          </a:p>
          <a:p>
            <a:pPr algn="l" eaLnBrk="1" hangingPunct="1">
              <a:spcBef>
                <a:spcPct val="1000"/>
              </a:spcBef>
            </a:pPr>
            <a:r>
              <a:rPr lang="de-DE" altLang="en-US"/>
              <a:t> export : dinbreit = isocp.shx, 1.1</a:t>
            </a:r>
          </a:p>
          <a:p>
            <a:pPr algn="l" eaLnBrk="1" hangingPunct="1">
              <a:spcBef>
                <a:spcPct val="1000"/>
              </a:spcBef>
            </a:pPr>
            <a:r>
              <a:rPr lang="de-DE" altLang="en-US"/>
              <a:t> export : dinschmal = isocp.shx, 0.7</a:t>
            </a:r>
          </a:p>
          <a:p>
            <a:pPr algn="l" eaLnBrk="1" hangingPunct="1">
              <a:spcBef>
                <a:spcPct val="1000"/>
              </a:spcBef>
            </a:pPr>
            <a:r>
              <a:rPr lang="de-DE" altLang="en-US"/>
              <a:t> export : greekfont = isocp.shx, 1</a:t>
            </a:r>
          </a:p>
          <a:p>
            <a:pPr algn="l" eaLnBrk="1" hangingPunct="1">
              <a:spcBef>
                <a:spcPct val="1000"/>
              </a:spcBef>
            </a:pPr>
            <a:r>
              <a:rPr lang="de-DE" altLang="en-US"/>
              <a:t> export : hausschrift = isocp.shx, 1</a:t>
            </a:r>
          </a:p>
          <a:p>
            <a:pPr algn="l" eaLnBrk="1" hangingPunct="1">
              <a:spcBef>
                <a:spcPct val="1000"/>
              </a:spcBef>
            </a:pPr>
            <a:r>
              <a:rPr lang="de-DE" altLang="en-US"/>
              <a:t> export : helvet = isocp.shx, 1</a:t>
            </a:r>
          </a:p>
          <a:p>
            <a:pPr algn="l" eaLnBrk="1" hangingPunct="1">
              <a:spcBef>
                <a:spcPct val="1000"/>
              </a:spcBef>
            </a:pPr>
            <a:r>
              <a:rPr lang="de-DE" altLang="en-US"/>
              <a:t> export : indexfont = isocp.shx, 1</a:t>
            </a:r>
          </a:p>
          <a:p>
            <a:pPr algn="l" eaLnBrk="1" hangingPunct="1">
              <a:spcBef>
                <a:spcPct val="1000"/>
              </a:spcBef>
            </a:pPr>
            <a:r>
              <a:rPr lang="de-DE" altLang="en-US"/>
              <a:t> export : iso8859_1 = isocp.shx, 0.8</a:t>
            </a:r>
          </a:p>
          <a:p>
            <a:pPr algn="l" eaLnBrk="1" hangingPunct="1">
              <a:spcBef>
                <a:spcPct val="1000"/>
              </a:spcBef>
            </a:pPr>
            <a:r>
              <a:rPr lang="de-DE" altLang="en-US"/>
              <a:t> export : kba_code39 = isocp.shx, 1</a:t>
            </a:r>
          </a:p>
          <a:p>
            <a:pPr algn="l" eaLnBrk="1" hangingPunct="1">
              <a:spcBef>
                <a:spcPct val="1000"/>
              </a:spcBef>
            </a:pPr>
            <a:r>
              <a:rPr lang="de-DE" altLang="en-US"/>
              <a:t> export : latin_extended = isocp.shx, 1</a:t>
            </a:r>
          </a:p>
          <a:p>
            <a:pPr algn="l" eaLnBrk="1" hangingPunct="1">
              <a:spcBef>
                <a:spcPct val="1000"/>
              </a:spcBef>
            </a:pPr>
            <a:r>
              <a:rPr lang="de-DE" altLang="en-US"/>
              <a:t> export : russian = isocp.shx, 1</a:t>
            </a:r>
          </a:p>
          <a:p>
            <a:pPr algn="l" eaLnBrk="1" hangingPunct="1">
              <a:spcBef>
                <a:spcPct val="1000"/>
              </a:spcBef>
            </a:pPr>
            <a:endParaRPr lang="de-DE" altLang="en-US"/>
          </a:p>
          <a:p>
            <a:pPr algn="l" eaLnBrk="1" hangingPunct="1">
              <a:spcBef>
                <a:spcPct val="1000"/>
              </a:spcBef>
            </a:pPr>
            <a:endParaRPr lang="de-DE" altLang="en-US"/>
          </a:p>
        </p:txBody>
      </p:sp>
      <p:sp>
        <p:nvSpPr>
          <p:cNvPr id="14349" name="Line 12">
            <a:extLst>
              <a:ext uri="{FF2B5EF4-FFF2-40B4-BE49-F238E27FC236}">
                <a16:creationId xmlns:a16="http://schemas.microsoft.com/office/drawing/2014/main" id="{8DCE62AD-E6EA-4750-915C-80DFD3E59EE3}"/>
              </a:ext>
            </a:extLst>
          </p:cNvPr>
          <p:cNvSpPr>
            <a:spLocks noChangeShapeType="1"/>
          </p:cNvSpPr>
          <p:nvPr/>
        </p:nvSpPr>
        <p:spPr bwMode="auto">
          <a:xfrm>
            <a:off x="7256463" y="2709863"/>
            <a:ext cx="144462" cy="574675"/>
          </a:xfrm>
          <a:prstGeom prst="line">
            <a:avLst/>
          </a:prstGeom>
          <a:noFill/>
          <a:ln w="63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p>
            <a:endParaRPr lang="en-GB"/>
          </a:p>
        </p:txBody>
      </p:sp>
      <p:sp>
        <p:nvSpPr>
          <p:cNvPr id="14350" name="AutoShape 13">
            <a:extLst>
              <a:ext uri="{FF2B5EF4-FFF2-40B4-BE49-F238E27FC236}">
                <a16:creationId xmlns:a16="http://schemas.microsoft.com/office/drawing/2014/main" id="{7890C5B8-E900-4B24-B198-1CDE2C43EEDA}"/>
              </a:ext>
            </a:extLst>
          </p:cNvPr>
          <p:cNvSpPr>
            <a:spLocks noChangeArrowheads="1"/>
          </p:cNvSpPr>
          <p:nvPr/>
        </p:nvSpPr>
        <p:spPr bwMode="auto">
          <a:xfrm>
            <a:off x="5988050" y="4724400"/>
            <a:ext cx="736600" cy="433388"/>
          </a:xfrm>
          <a:prstGeom prst="rightArrow">
            <a:avLst>
              <a:gd name="adj1" fmla="val 50000"/>
              <a:gd name="adj2" fmla="val 42491"/>
            </a:avLst>
          </a:prstGeom>
          <a:solidFill>
            <a:srgbClr val="FFFF99"/>
          </a:solidFill>
          <a:ln w="6350"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spAutoFit/>
          </a:bodyPr>
          <a:lstStyle>
            <a:lvl1pPr algn="ctr">
              <a:defRPr sz="1000">
                <a:solidFill>
                  <a:schemeClr val="accent2"/>
                </a:solidFill>
                <a:latin typeface="Arial Narrow" panose="020B0606020202030204" pitchFamily="34" charset="0"/>
              </a:defRPr>
            </a:lvl1pPr>
            <a:lvl2pPr marL="742950" indent="-285750" algn="ctr">
              <a:defRPr sz="1000">
                <a:solidFill>
                  <a:schemeClr val="accent2"/>
                </a:solidFill>
                <a:latin typeface="Arial Narrow" panose="020B0606020202030204" pitchFamily="34" charset="0"/>
              </a:defRPr>
            </a:lvl2pPr>
            <a:lvl3pPr marL="1143000" indent="-228600" algn="ctr">
              <a:defRPr sz="1000">
                <a:solidFill>
                  <a:schemeClr val="accent2"/>
                </a:solidFill>
                <a:latin typeface="Arial Narrow" panose="020B0606020202030204" pitchFamily="34" charset="0"/>
              </a:defRPr>
            </a:lvl3pPr>
            <a:lvl4pPr marL="1600200" indent="-228600" algn="ctr">
              <a:defRPr sz="1000">
                <a:solidFill>
                  <a:schemeClr val="accent2"/>
                </a:solidFill>
                <a:latin typeface="Arial Narrow" panose="020B0606020202030204" pitchFamily="34" charset="0"/>
              </a:defRPr>
            </a:lvl4pPr>
            <a:lvl5pPr marL="2057400" indent="-228600" algn="ctr">
              <a:defRPr sz="1000">
                <a:solidFill>
                  <a:schemeClr val="accent2"/>
                </a:solidFill>
                <a:latin typeface="Arial Narrow" panose="020B0606020202030204" pitchFamily="34" charset="0"/>
              </a:defRPr>
            </a:lvl5pPr>
            <a:lvl6pPr marL="2514600" indent="-228600" algn="ctr" eaLnBrk="0" fontAlgn="base" hangingPunct="0">
              <a:spcBef>
                <a:spcPct val="0"/>
              </a:spcBef>
              <a:spcAft>
                <a:spcPct val="0"/>
              </a:spcAft>
              <a:defRPr sz="1000">
                <a:solidFill>
                  <a:schemeClr val="accent2"/>
                </a:solidFill>
                <a:latin typeface="Arial Narrow" panose="020B0606020202030204" pitchFamily="34" charset="0"/>
              </a:defRPr>
            </a:lvl6pPr>
            <a:lvl7pPr marL="2971800" indent="-228600" algn="ctr" eaLnBrk="0" fontAlgn="base" hangingPunct="0">
              <a:spcBef>
                <a:spcPct val="0"/>
              </a:spcBef>
              <a:spcAft>
                <a:spcPct val="0"/>
              </a:spcAft>
              <a:defRPr sz="1000">
                <a:solidFill>
                  <a:schemeClr val="accent2"/>
                </a:solidFill>
                <a:latin typeface="Arial Narrow" panose="020B0606020202030204" pitchFamily="34" charset="0"/>
              </a:defRPr>
            </a:lvl7pPr>
            <a:lvl8pPr marL="3429000" indent="-228600" algn="ctr" eaLnBrk="0" fontAlgn="base" hangingPunct="0">
              <a:spcBef>
                <a:spcPct val="0"/>
              </a:spcBef>
              <a:spcAft>
                <a:spcPct val="0"/>
              </a:spcAft>
              <a:defRPr sz="1000">
                <a:solidFill>
                  <a:schemeClr val="accent2"/>
                </a:solidFill>
                <a:latin typeface="Arial Narrow" panose="020B0606020202030204" pitchFamily="34" charset="0"/>
              </a:defRPr>
            </a:lvl8pPr>
            <a:lvl9pPr marL="3886200" indent="-228600" algn="ctr" eaLnBrk="0" fontAlgn="base" hangingPunct="0">
              <a:spcBef>
                <a:spcPct val="0"/>
              </a:spcBef>
              <a:spcAft>
                <a:spcPct val="0"/>
              </a:spcAft>
              <a:defRPr sz="1000">
                <a:solidFill>
                  <a:schemeClr val="accent2"/>
                </a:solidFill>
                <a:latin typeface="Arial Narrow" panose="020B0606020202030204" pitchFamily="34" charset="0"/>
              </a:defRPr>
            </a:lvl9pPr>
          </a:lstStyle>
          <a:p>
            <a:pPr eaLnBrk="1" hangingPunct="1"/>
            <a:endParaRPr lang="en-GB" altLang="en-US"/>
          </a:p>
        </p:txBody>
      </p:sp>
      <p:sp>
        <p:nvSpPr>
          <p:cNvPr id="14351" name="Rectangle 14">
            <a:extLst>
              <a:ext uri="{FF2B5EF4-FFF2-40B4-BE49-F238E27FC236}">
                <a16:creationId xmlns:a16="http://schemas.microsoft.com/office/drawing/2014/main" id="{9B048AB5-CF83-4819-AF24-7F45A0FBAF03}"/>
              </a:ext>
            </a:extLst>
          </p:cNvPr>
          <p:cNvSpPr>
            <a:spLocks noChangeArrowheads="1"/>
          </p:cNvSpPr>
          <p:nvPr/>
        </p:nvSpPr>
        <p:spPr bwMode="auto">
          <a:xfrm>
            <a:off x="693738" y="5791200"/>
            <a:ext cx="2954337" cy="311150"/>
          </a:xfrm>
          <a:prstGeom prst="rect">
            <a:avLst/>
          </a:prstGeom>
          <a:solidFill>
            <a:schemeClr val="bg1"/>
          </a:solidFill>
          <a:ln w="6350" algn="ctr">
            <a:solidFill>
              <a:srgbClr val="FF0000"/>
            </a:solidFill>
            <a:prstDash val="dash"/>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algn="ctr">
              <a:defRPr sz="1000">
                <a:solidFill>
                  <a:schemeClr val="accent2"/>
                </a:solidFill>
                <a:latin typeface="Arial Narrow" panose="020B0606020202030204" pitchFamily="34" charset="0"/>
              </a:defRPr>
            </a:lvl1pPr>
            <a:lvl2pPr marL="742950" indent="-285750" algn="ctr">
              <a:defRPr sz="1000">
                <a:solidFill>
                  <a:schemeClr val="accent2"/>
                </a:solidFill>
                <a:latin typeface="Arial Narrow" panose="020B0606020202030204" pitchFamily="34" charset="0"/>
              </a:defRPr>
            </a:lvl2pPr>
            <a:lvl3pPr marL="1143000" indent="-228600" algn="ctr">
              <a:defRPr sz="1000">
                <a:solidFill>
                  <a:schemeClr val="accent2"/>
                </a:solidFill>
                <a:latin typeface="Arial Narrow" panose="020B0606020202030204" pitchFamily="34" charset="0"/>
              </a:defRPr>
            </a:lvl3pPr>
            <a:lvl4pPr marL="1600200" indent="-228600" algn="ctr">
              <a:defRPr sz="1000">
                <a:solidFill>
                  <a:schemeClr val="accent2"/>
                </a:solidFill>
                <a:latin typeface="Arial Narrow" panose="020B0606020202030204" pitchFamily="34" charset="0"/>
              </a:defRPr>
            </a:lvl4pPr>
            <a:lvl5pPr marL="2057400" indent="-228600" algn="ctr">
              <a:defRPr sz="1000">
                <a:solidFill>
                  <a:schemeClr val="accent2"/>
                </a:solidFill>
                <a:latin typeface="Arial Narrow" panose="020B0606020202030204" pitchFamily="34" charset="0"/>
              </a:defRPr>
            </a:lvl5pPr>
            <a:lvl6pPr marL="2514600" indent="-228600" algn="ctr" eaLnBrk="0" fontAlgn="base" hangingPunct="0">
              <a:spcBef>
                <a:spcPct val="0"/>
              </a:spcBef>
              <a:spcAft>
                <a:spcPct val="0"/>
              </a:spcAft>
              <a:defRPr sz="1000">
                <a:solidFill>
                  <a:schemeClr val="accent2"/>
                </a:solidFill>
                <a:latin typeface="Arial Narrow" panose="020B0606020202030204" pitchFamily="34" charset="0"/>
              </a:defRPr>
            </a:lvl6pPr>
            <a:lvl7pPr marL="2971800" indent="-228600" algn="ctr" eaLnBrk="0" fontAlgn="base" hangingPunct="0">
              <a:spcBef>
                <a:spcPct val="0"/>
              </a:spcBef>
              <a:spcAft>
                <a:spcPct val="0"/>
              </a:spcAft>
              <a:defRPr sz="1000">
                <a:solidFill>
                  <a:schemeClr val="accent2"/>
                </a:solidFill>
                <a:latin typeface="Arial Narrow" panose="020B0606020202030204" pitchFamily="34" charset="0"/>
              </a:defRPr>
            </a:lvl7pPr>
            <a:lvl8pPr marL="3429000" indent="-228600" algn="ctr" eaLnBrk="0" fontAlgn="base" hangingPunct="0">
              <a:spcBef>
                <a:spcPct val="0"/>
              </a:spcBef>
              <a:spcAft>
                <a:spcPct val="0"/>
              </a:spcAft>
              <a:defRPr sz="1000">
                <a:solidFill>
                  <a:schemeClr val="accent2"/>
                </a:solidFill>
                <a:latin typeface="Arial Narrow" panose="020B0606020202030204" pitchFamily="34" charset="0"/>
              </a:defRPr>
            </a:lvl8pPr>
            <a:lvl9pPr marL="3886200" indent="-228600" algn="ctr" eaLnBrk="0" fontAlgn="base" hangingPunct="0">
              <a:spcBef>
                <a:spcPct val="0"/>
              </a:spcBef>
              <a:spcAft>
                <a:spcPct val="0"/>
              </a:spcAft>
              <a:defRPr sz="1000">
                <a:solidFill>
                  <a:schemeClr val="accent2"/>
                </a:solidFill>
                <a:latin typeface="Arial Narrow" panose="020B0606020202030204" pitchFamily="34" charset="0"/>
              </a:defRPr>
            </a:lvl9pPr>
          </a:lstStyle>
          <a:p>
            <a:pPr eaLnBrk="1" hangingPunct="1"/>
            <a:r>
              <a:rPr lang="de-DE" altLang="en-US" sz="2000"/>
              <a:t>Testnummer: 87674099/D</a:t>
            </a:r>
          </a:p>
        </p:txBody>
      </p:sp>
    </p:spTree>
  </p:cSld>
  <p:clrMapOvr>
    <a:masterClrMapping/>
  </p:clrMapOvr>
  <p:transition spd="slow"/>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a:extLst>
              <a:ext uri="{FF2B5EF4-FFF2-40B4-BE49-F238E27FC236}">
                <a16:creationId xmlns:a16="http://schemas.microsoft.com/office/drawing/2014/main" id="{BE7A0BF7-3A8C-4756-9B3F-D940F5B208D9}"/>
              </a:ext>
            </a:extLst>
          </p:cNvPr>
          <p:cNvSpPr>
            <a:spLocks noGrp="1" noChangeArrowheads="1"/>
          </p:cNvSpPr>
          <p:nvPr>
            <p:ph type="title"/>
          </p:nvPr>
        </p:nvSpPr>
        <p:spPr/>
        <p:txBody>
          <a:bodyPr/>
          <a:lstStyle/>
          <a:p>
            <a:r>
              <a:rPr lang="de-DE" altLang="en-US"/>
              <a:t>Step Erzeugung</a:t>
            </a:r>
          </a:p>
        </p:txBody>
      </p:sp>
      <p:sp>
        <p:nvSpPr>
          <p:cNvPr id="15363" name="Rectangle 3">
            <a:extLst>
              <a:ext uri="{FF2B5EF4-FFF2-40B4-BE49-F238E27FC236}">
                <a16:creationId xmlns:a16="http://schemas.microsoft.com/office/drawing/2014/main" id="{DC984F3C-C390-4B4E-8809-C12FB2761B97}"/>
              </a:ext>
            </a:extLst>
          </p:cNvPr>
          <p:cNvSpPr>
            <a:spLocks noGrp="1" noChangeArrowheads="1"/>
          </p:cNvSpPr>
          <p:nvPr>
            <p:ph idx="1"/>
          </p:nvPr>
        </p:nvSpPr>
        <p:spPr>
          <a:xfrm>
            <a:off x="250825" y="981075"/>
            <a:ext cx="9394825" cy="1262063"/>
          </a:xfrm>
        </p:spPr>
        <p:txBody>
          <a:bodyPr/>
          <a:lstStyle/>
          <a:p>
            <a:r>
              <a:rPr lang="de-DE" altLang="en-US"/>
              <a:t>Informationen zum Export im Stepformat</a:t>
            </a:r>
          </a:p>
        </p:txBody>
      </p:sp>
      <p:sp>
        <p:nvSpPr>
          <p:cNvPr id="15364" name="Foliennummernplatzhalter 3">
            <a:extLst>
              <a:ext uri="{FF2B5EF4-FFF2-40B4-BE49-F238E27FC236}">
                <a16:creationId xmlns:a16="http://schemas.microsoft.com/office/drawing/2014/main" id="{A9345E64-513F-429D-8D65-B064D9C695DB}"/>
              </a:ext>
            </a:extLst>
          </p:cNvPr>
          <p:cNvSpPr>
            <a:spLocks noGrp="1" noChangeArrowheads="1"/>
          </p:cNvSpPr>
          <p:nvPr>
            <p:ph type="sldNum" sz="quarter" idx="4294967295"/>
          </p:nvPr>
        </p:nvSpPr>
        <p:spPr bwMode="auto">
          <a:xfrm>
            <a:off x="7842250" y="6592888"/>
            <a:ext cx="2063750" cy="265112"/>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ctr">
              <a:defRPr sz="1000">
                <a:solidFill>
                  <a:schemeClr val="accent2"/>
                </a:solidFill>
                <a:latin typeface="Arial Narrow" panose="020B0606020202030204" pitchFamily="34" charset="0"/>
              </a:defRPr>
            </a:lvl1pPr>
            <a:lvl2pPr marL="742950" indent="-285750" algn="ctr">
              <a:defRPr sz="1000">
                <a:solidFill>
                  <a:schemeClr val="accent2"/>
                </a:solidFill>
                <a:latin typeface="Arial Narrow" panose="020B0606020202030204" pitchFamily="34" charset="0"/>
              </a:defRPr>
            </a:lvl2pPr>
            <a:lvl3pPr marL="1143000" indent="-228600" algn="ctr">
              <a:defRPr sz="1000">
                <a:solidFill>
                  <a:schemeClr val="accent2"/>
                </a:solidFill>
                <a:latin typeface="Arial Narrow" panose="020B0606020202030204" pitchFamily="34" charset="0"/>
              </a:defRPr>
            </a:lvl3pPr>
            <a:lvl4pPr marL="1600200" indent="-228600" algn="ctr">
              <a:defRPr sz="1000">
                <a:solidFill>
                  <a:schemeClr val="accent2"/>
                </a:solidFill>
                <a:latin typeface="Arial Narrow" panose="020B0606020202030204" pitchFamily="34" charset="0"/>
              </a:defRPr>
            </a:lvl4pPr>
            <a:lvl5pPr marL="2057400" indent="-228600" algn="ctr">
              <a:defRPr sz="1000">
                <a:solidFill>
                  <a:schemeClr val="accent2"/>
                </a:solidFill>
                <a:latin typeface="Arial Narrow" panose="020B0606020202030204" pitchFamily="34" charset="0"/>
              </a:defRPr>
            </a:lvl5pPr>
            <a:lvl6pPr marL="2514600" indent="-228600" algn="ctr" eaLnBrk="0" fontAlgn="base" hangingPunct="0">
              <a:spcBef>
                <a:spcPct val="0"/>
              </a:spcBef>
              <a:spcAft>
                <a:spcPct val="0"/>
              </a:spcAft>
              <a:defRPr sz="1000">
                <a:solidFill>
                  <a:schemeClr val="accent2"/>
                </a:solidFill>
                <a:latin typeface="Arial Narrow" panose="020B0606020202030204" pitchFamily="34" charset="0"/>
              </a:defRPr>
            </a:lvl6pPr>
            <a:lvl7pPr marL="2971800" indent="-228600" algn="ctr" eaLnBrk="0" fontAlgn="base" hangingPunct="0">
              <a:spcBef>
                <a:spcPct val="0"/>
              </a:spcBef>
              <a:spcAft>
                <a:spcPct val="0"/>
              </a:spcAft>
              <a:defRPr sz="1000">
                <a:solidFill>
                  <a:schemeClr val="accent2"/>
                </a:solidFill>
                <a:latin typeface="Arial Narrow" panose="020B0606020202030204" pitchFamily="34" charset="0"/>
              </a:defRPr>
            </a:lvl7pPr>
            <a:lvl8pPr marL="3429000" indent="-228600" algn="ctr" eaLnBrk="0" fontAlgn="base" hangingPunct="0">
              <a:spcBef>
                <a:spcPct val="0"/>
              </a:spcBef>
              <a:spcAft>
                <a:spcPct val="0"/>
              </a:spcAft>
              <a:defRPr sz="1000">
                <a:solidFill>
                  <a:schemeClr val="accent2"/>
                </a:solidFill>
                <a:latin typeface="Arial Narrow" panose="020B0606020202030204" pitchFamily="34" charset="0"/>
              </a:defRPr>
            </a:lvl8pPr>
            <a:lvl9pPr marL="3886200" indent="-228600" algn="ctr" eaLnBrk="0" fontAlgn="base" hangingPunct="0">
              <a:spcBef>
                <a:spcPct val="0"/>
              </a:spcBef>
              <a:spcAft>
                <a:spcPct val="0"/>
              </a:spcAft>
              <a:defRPr sz="1000">
                <a:solidFill>
                  <a:schemeClr val="accent2"/>
                </a:solidFill>
                <a:latin typeface="Arial Narrow" panose="020B0606020202030204" pitchFamily="34" charset="0"/>
              </a:defRPr>
            </a:lvl9pPr>
          </a:lstStyle>
          <a:p>
            <a:pPr eaLnBrk="1" hangingPunct="1"/>
            <a:r>
              <a:rPr lang="de-DE" altLang="en-US"/>
              <a:t>Folie </a:t>
            </a:r>
            <a:fld id="{D95C61FC-F441-449E-807D-D7AF68B59311}" type="slidenum">
              <a:rPr lang="de-DE" altLang="en-US"/>
              <a:pPr eaLnBrk="1" hangingPunct="1"/>
              <a:t>7</a:t>
            </a:fld>
            <a:endParaRPr lang="de-DE" altLang="en-US"/>
          </a:p>
        </p:txBody>
      </p:sp>
      <p:sp>
        <p:nvSpPr>
          <p:cNvPr id="15365" name="Rectangle 4">
            <a:extLst>
              <a:ext uri="{FF2B5EF4-FFF2-40B4-BE49-F238E27FC236}">
                <a16:creationId xmlns:a16="http://schemas.microsoft.com/office/drawing/2014/main" id="{03FA71A7-544B-4D0B-8079-F47BD2FE42EA}"/>
              </a:ext>
            </a:extLst>
          </p:cNvPr>
          <p:cNvSpPr>
            <a:spLocks noChangeArrowheads="1"/>
          </p:cNvSpPr>
          <p:nvPr/>
        </p:nvSpPr>
        <p:spPr bwMode="auto">
          <a:xfrm>
            <a:off x="344488" y="3625850"/>
            <a:ext cx="7993062" cy="615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63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lgn="ctr">
              <a:defRPr sz="1000">
                <a:solidFill>
                  <a:schemeClr val="accent2"/>
                </a:solidFill>
                <a:latin typeface="Arial Narrow" panose="020B0606020202030204" pitchFamily="34" charset="0"/>
              </a:defRPr>
            </a:lvl1pPr>
            <a:lvl2pPr marL="742950" indent="-285750" algn="ctr">
              <a:defRPr sz="1000">
                <a:solidFill>
                  <a:schemeClr val="accent2"/>
                </a:solidFill>
                <a:latin typeface="Arial Narrow" panose="020B0606020202030204" pitchFamily="34" charset="0"/>
              </a:defRPr>
            </a:lvl2pPr>
            <a:lvl3pPr marL="1143000" indent="-228600" algn="ctr">
              <a:defRPr sz="1000">
                <a:solidFill>
                  <a:schemeClr val="accent2"/>
                </a:solidFill>
                <a:latin typeface="Arial Narrow" panose="020B0606020202030204" pitchFamily="34" charset="0"/>
              </a:defRPr>
            </a:lvl3pPr>
            <a:lvl4pPr marL="1600200" indent="-228600" algn="ctr">
              <a:defRPr sz="1000">
                <a:solidFill>
                  <a:schemeClr val="accent2"/>
                </a:solidFill>
                <a:latin typeface="Arial Narrow" panose="020B0606020202030204" pitchFamily="34" charset="0"/>
              </a:defRPr>
            </a:lvl4pPr>
            <a:lvl5pPr marL="2057400" indent="-228600" algn="ctr">
              <a:defRPr sz="1000">
                <a:solidFill>
                  <a:schemeClr val="accent2"/>
                </a:solidFill>
                <a:latin typeface="Arial Narrow" panose="020B0606020202030204" pitchFamily="34" charset="0"/>
              </a:defRPr>
            </a:lvl5pPr>
            <a:lvl6pPr marL="2514600" indent="-228600" algn="ctr" eaLnBrk="0" fontAlgn="base" hangingPunct="0">
              <a:spcBef>
                <a:spcPct val="0"/>
              </a:spcBef>
              <a:spcAft>
                <a:spcPct val="0"/>
              </a:spcAft>
              <a:defRPr sz="1000">
                <a:solidFill>
                  <a:schemeClr val="accent2"/>
                </a:solidFill>
                <a:latin typeface="Arial Narrow" panose="020B0606020202030204" pitchFamily="34" charset="0"/>
              </a:defRPr>
            </a:lvl6pPr>
            <a:lvl7pPr marL="2971800" indent="-228600" algn="ctr" eaLnBrk="0" fontAlgn="base" hangingPunct="0">
              <a:spcBef>
                <a:spcPct val="0"/>
              </a:spcBef>
              <a:spcAft>
                <a:spcPct val="0"/>
              </a:spcAft>
              <a:defRPr sz="1000">
                <a:solidFill>
                  <a:schemeClr val="accent2"/>
                </a:solidFill>
                <a:latin typeface="Arial Narrow" panose="020B0606020202030204" pitchFamily="34" charset="0"/>
              </a:defRPr>
            </a:lvl7pPr>
            <a:lvl8pPr marL="3429000" indent="-228600" algn="ctr" eaLnBrk="0" fontAlgn="base" hangingPunct="0">
              <a:spcBef>
                <a:spcPct val="0"/>
              </a:spcBef>
              <a:spcAft>
                <a:spcPct val="0"/>
              </a:spcAft>
              <a:defRPr sz="1000">
                <a:solidFill>
                  <a:schemeClr val="accent2"/>
                </a:solidFill>
                <a:latin typeface="Arial Narrow" panose="020B0606020202030204" pitchFamily="34" charset="0"/>
              </a:defRPr>
            </a:lvl8pPr>
            <a:lvl9pPr marL="3886200" indent="-228600" algn="ctr" eaLnBrk="0" fontAlgn="base" hangingPunct="0">
              <a:spcBef>
                <a:spcPct val="0"/>
              </a:spcBef>
              <a:spcAft>
                <a:spcPct val="0"/>
              </a:spcAft>
              <a:defRPr sz="1000">
                <a:solidFill>
                  <a:schemeClr val="accent2"/>
                </a:solidFill>
                <a:latin typeface="Arial Narrow" panose="020B0606020202030204" pitchFamily="34" charset="0"/>
              </a:defRPr>
            </a:lvl9pPr>
          </a:lstStyle>
          <a:p>
            <a:pPr algn="l" eaLnBrk="1" hangingPunct="1"/>
            <a:r>
              <a:rPr lang="en-US" altLang="en-US" dirty="0">
                <a:solidFill>
                  <a:schemeClr val="tx1"/>
                </a:solidFill>
              </a:rPr>
              <a:t>Command line must be in the following format:</a:t>
            </a:r>
          </a:p>
          <a:p>
            <a:pPr algn="l" eaLnBrk="1" hangingPunct="1"/>
            <a:r>
              <a:rPr lang="en-US" altLang="en-US" dirty="0">
                <a:solidFill>
                  <a:schemeClr val="tx1"/>
                </a:solidFill>
              </a:rPr>
              <a:t>step214ug [D=&lt;default file&gt;.def]  [M=&lt;mode of operation&gt;]</a:t>
            </a:r>
          </a:p>
          <a:p>
            <a:pPr algn="l" eaLnBrk="1" hangingPunct="1"/>
            <a:r>
              <a:rPr lang="en-US" altLang="en-US" dirty="0">
                <a:solidFill>
                  <a:schemeClr val="tx1"/>
                </a:solidFill>
              </a:rPr>
              <a:t>          [O=&lt;output file name&gt;]  [L=&lt;log file name&gt;]  [&lt;part file&gt;]</a:t>
            </a:r>
          </a:p>
          <a:p>
            <a:pPr algn="l" eaLnBrk="1" hangingPunct="1"/>
            <a:r>
              <a:rPr lang="en-US" altLang="en-US" dirty="0">
                <a:solidFill>
                  <a:schemeClr val="tx1"/>
                </a:solidFill>
              </a:rPr>
              <a:t>(Brackets above refer to an optional argument)</a:t>
            </a:r>
            <a:endParaRPr lang="de-DE" altLang="en-US" dirty="0">
              <a:solidFill>
                <a:schemeClr val="tx1"/>
              </a:solidFill>
            </a:endParaRPr>
          </a:p>
        </p:txBody>
      </p:sp>
      <p:sp>
        <p:nvSpPr>
          <p:cNvPr id="15366" name="Text Box 5">
            <a:extLst>
              <a:ext uri="{FF2B5EF4-FFF2-40B4-BE49-F238E27FC236}">
                <a16:creationId xmlns:a16="http://schemas.microsoft.com/office/drawing/2014/main" id="{E405AAE3-0558-4E72-89D8-08AABCE7259C}"/>
              </a:ext>
            </a:extLst>
          </p:cNvPr>
          <p:cNvSpPr txBox="1">
            <a:spLocks noChangeArrowheads="1"/>
          </p:cNvSpPr>
          <p:nvPr/>
        </p:nvSpPr>
        <p:spPr bwMode="auto">
          <a:xfrm>
            <a:off x="344488" y="1341438"/>
            <a:ext cx="8856662" cy="18620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63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algn="ctr">
              <a:defRPr sz="1000">
                <a:solidFill>
                  <a:schemeClr val="accent2"/>
                </a:solidFill>
                <a:latin typeface="Arial Narrow" panose="020B0606020202030204" pitchFamily="34" charset="0"/>
              </a:defRPr>
            </a:lvl1pPr>
            <a:lvl2pPr marL="742950" indent="-285750" algn="ctr">
              <a:defRPr sz="1000">
                <a:solidFill>
                  <a:schemeClr val="accent2"/>
                </a:solidFill>
                <a:latin typeface="Arial Narrow" panose="020B0606020202030204" pitchFamily="34" charset="0"/>
              </a:defRPr>
            </a:lvl2pPr>
            <a:lvl3pPr marL="1143000" indent="-228600" algn="ctr">
              <a:defRPr sz="1000">
                <a:solidFill>
                  <a:schemeClr val="accent2"/>
                </a:solidFill>
                <a:latin typeface="Arial Narrow" panose="020B0606020202030204" pitchFamily="34" charset="0"/>
              </a:defRPr>
            </a:lvl3pPr>
            <a:lvl4pPr marL="1600200" indent="-228600" algn="ctr">
              <a:defRPr sz="1000">
                <a:solidFill>
                  <a:schemeClr val="accent2"/>
                </a:solidFill>
                <a:latin typeface="Arial Narrow" panose="020B0606020202030204" pitchFamily="34" charset="0"/>
              </a:defRPr>
            </a:lvl4pPr>
            <a:lvl5pPr marL="2057400" indent="-228600" algn="ctr">
              <a:defRPr sz="1000">
                <a:solidFill>
                  <a:schemeClr val="accent2"/>
                </a:solidFill>
                <a:latin typeface="Arial Narrow" panose="020B0606020202030204" pitchFamily="34" charset="0"/>
              </a:defRPr>
            </a:lvl5pPr>
            <a:lvl6pPr marL="2514600" indent="-228600" algn="ctr" eaLnBrk="0" fontAlgn="base" hangingPunct="0">
              <a:spcBef>
                <a:spcPct val="0"/>
              </a:spcBef>
              <a:spcAft>
                <a:spcPct val="0"/>
              </a:spcAft>
              <a:defRPr sz="1000">
                <a:solidFill>
                  <a:schemeClr val="accent2"/>
                </a:solidFill>
                <a:latin typeface="Arial Narrow" panose="020B0606020202030204" pitchFamily="34" charset="0"/>
              </a:defRPr>
            </a:lvl6pPr>
            <a:lvl7pPr marL="2971800" indent="-228600" algn="ctr" eaLnBrk="0" fontAlgn="base" hangingPunct="0">
              <a:spcBef>
                <a:spcPct val="0"/>
              </a:spcBef>
              <a:spcAft>
                <a:spcPct val="0"/>
              </a:spcAft>
              <a:defRPr sz="1000">
                <a:solidFill>
                  <a:schemeClr val="accent2"/>
                </a:solidFill>
                <a:latin typeface="Arial Narrow" panose="020B0606020202030204" pitchFamily="34" charset="0"/>
              </a:defRPr>
            </a:lvl7pPr>
            <a:lvl8pPr marL="3429000" indent="-228600" algn="ctr" eaLnBrk="0" fontAlgn="base" hangingPunct="0">
              <a:spcBef>
                <a:spcPct val="0"/>
              </a:spcBef>
              <a:spcAft>
                <a:spcPct val="0"/>
              </a:spcAft>
              <a:defRPr sz="1000">
                <a:solidFill>
                  <a:schemeClr val="accent2"/>
                </a:solidFill>
                <a:latin typeface="Arial Narrow" panose="020B0606020202030204" pitchFamily="34" charset="0"/>
              </a:defRPr>
            </a:lvl8pPr>
            <a:lvl9pPr marL="3886200" indent="-228600" algn="ctr" eaLnBrk="0" fontAlgn="base" hangingPunct="0">
              <a:spcBef>
                <a:spcPct val="0"/>
              </a:spcBef>
              <a:spcAft>
                <a:spcPct val="0"/>
              </a:spcAft>
              <a:defRPr sz="1000">
                <a:solidFill>
                  <a:schemeClr val="accent2"/>
                </a:solidFill>
                <a:latin typeface="Arial Narrow" panose="020B0606020202030204" pitchFamily="34" charset="0"/>
              </a:defRPr>
            </a:lvl9pPr>
          </a:lstStyle>
          <a:p>
            <a:pPr algn="l" eaLnBrk="1" hangingPunct="1"/>
            <a:r>
              <a:rPr lang="de-DE" altLang="en-US" sz="1100" b="1" dirty="0" err="1">
                <a:solidFill>
                  <a:schemeClr val="tx1"/>
                </a:solidFill>
              </a:rPr>
              <a:t>How</a:t>
            </a:r>
            <a:r>
              <a:rPr lang="de-DE" altLang="en-US" sz="1100" b="1" dirty="0">
                <a:solidFill>
                  <a:schemeClr val="tx1"/>
                </a:solidFill>
              </a:rPr>
              <a:t> do </a:t>
            </a:r>
            <a:r>
              <a:rPr lang="de-DE" altLang="en-US" sz="1100" b="1" dirty="0" err="1">
                <a:solidFill>
                  <a:schemeClr val="tx1"/>
                </a:solidFill>
              </a:rPr>
              <a:t>the</a:t>
            </a:r>
            <a:r>
              <a:rPr lang="de-DE" altLang="en-US" sz="1100" b="1" dirty="0">
                <a:solidFill>
                  <a:schemeClr val="tx1"/>
                </a:solidFill>
              </a:rPr>
              <a:t> </a:t>
            </a:r>
            <a:r>
              <a:rPr lang="de-DE" altLang="en-US" sz="1100" b="1" dirty="0" err="1">
                <a:solidFill>
                  <a:schemeClr val="tx1"/>
                </a:solidFill>
              </a:rPr>
              <a:t>translators</a:t>
            </a:r>
            <a:r>
              <a:rPr lang="de-DE" altLang="en-US" sz="1100" b="1" dirty="0">
                <a:solidFill>
                  <a:schemeClr val="tx1"/>
                </a:solidFill>
              </a:rPr>
              <a:t> </a:t>
            </a:r>
            <a:r>
              <a:rPr lang="de-DE" altLang="en-US" sz="1100" b="1" dirty="0" err="1">
                <a:solidFill>
                  <a:schemeClr val="tx1"/>
                </a:solidFill>
              </a:rPr>
              <a:t>work</a:t>
            </a:r>
            <a:r>
              <a:rPr lang="de-DE" altLang="en-US" sz="1100" b="1" dirty="0">
                <a:solidFill>
                  <a:schemeClr val="tx1"/>
                </a:solidFill>
              </a:rPr>
              <a:t> </a:t>
            </a:r>
            <a:r>
              <a:rPr lang="de-DE" altLang="en-US" sz="1100" b="1" dirty="0" err="1">
                <a:solidFill>
                  <a:schemeClr val="tx1"/>
                </a:solidFill>
              </a:rPr>
              <a:t>with</a:t>
            </a:r>
            <a:r>
              <a:rPr lang="de-DE" altLang="en-US" sz="1100" b="1" dirty="0">
                <a:solidFill>
                  <a:schemeClr val="tx1"/>
                </a:solidFill>
              </a:rPr>
              <a:t> Teamcenter Engineering?</a:t>
            </a:r>
            <a:endParaRPr lang="de-DE" altLang="en-US" sz="1100" dirty="0">
              <a:solidFill>
                <a:schemeClr val="tx1"/>
              </a:solidFill>
            </a:endParaRPr>
          </a:p>
          <a:p>
            <a:pPr algn="l" eaLnBrk="1" hangingPunct="1"/>
            <a:r>
              <a:rPr lang="de-DE" altLang="en-US" sz="1100" dirty="0" err="1">
                <a:solidFill>
                  <a:schemeClr val="tx1"/>
                </a:solidFill>
              </a:rPr>
              <a:t>If</a:t>
            </a:r>
            <a:r>
              <a:rPr lang="de-DE" altLang="en-US" sz="1100" dirty="0">
                <a:solidFill>
                  <a:schemeClr val="tx1"/>
                </a:solidFill>
              </a:rPr>
              <a:t> </a:t>
            </a:r>
            <a:r>
              <a:rPr lang="de-DE" altLang="en-US" sz="1100" dirty="0" err="1">
                <a:solidFill>
                  <a:schemeClr val="tx1"/>
                </a:solidFill>
              </a:rPr>
              <a:t>you</a:t>
            </a:r>
            <a:r>
              <a:rPr lang="de-DE" altLang="en-US" sz="1100" dirty="0">
                <a:solidFill>
                  <a:schemeClr val="tx1"/>
                </a:solidFill>
              </a:rPr>
              <a:t> </a:t>
            </a:r>
            <a:r>
              <a:rPr lang="de-DE" altLang="en-US" sz="1100" dirty="0" err="1">
                <a:solidFill>
                  <a:schemeClr val="tx1"/>
                </a:solidFill>
              </a:rPr>
              <a:t>are</a:t>
            </a:r>
            <a:r>
              <a:rPr lang="de-DE" altLang="en-US" sz="1100" dirty="0">
                <a:solidFill>
                  <a:schemeClr val="tx1"/>
                </a:solidFill>
              </a:rPr>
              <a:t> </a:t>
            </a:r>
            <a:r>
              <a:rPr lang="de-DE" altLang="en-US" sz="1100" dirty="0" err="1">
                <a:solidFill>
                  <a:schemeClr val="tx1"/>
                </a:solidFill>
              </a:rPr>
              <a:t>running</a:t>
            </a:r>
            <a:r>
              <a:rPr lang="de-DE" altLang="en-US" sz="1100" dirty="0">
                <a:solidFill>
                  <a:schemeClr val="tx1"/>
                </a:solidFill>
              </a:rPr>
              <a:t> </a:t>
            </a:r>
            <a:r>
              <a:rPr lang="de-DE" altLang="en-US" sz="1100" dirty="0" err="1">
                <a:solidFill>
                  <a:schemeClr val="tx1"/>
                </a:solidFill>
              </a:rPr>
              <a:t>from</a:t>
            </a:r>
            <a:r>
              <a:rPr lang="de-DE" altLang="en-US" sz="1100" dirty="0">
                <a:solidFill>
                  <a:schemeClr val="tx1"/>
                </a:solidFill>
              </a:rPr>
              <a:t> </a:t>
            </a:r>
            <a:r>
              <a:rPr lang="de-DE" altLang="en-US" sz="1100" dirty="0" err="1">
                <a:solidFill>
                  <a:schemeClr val="tx1"/>
                </a:solidFill>
              </a:rPr>
              <a:t>inside</a:t>
            </a:r>
            <a:r>
              <a:rPr lang="de-DE" altLang="en-US" sz="1100" dirty="0">
                <a:solidFill>
                  <a:schemeClr val="tx1"/>
                </a:solidFill>
              </a:rPr>
              <a:t> </a:t>
            </a:r>
            <a:r>
              <a:rPr lang="de-DE" altLang="en-US" sz="1100" dirty="0" err="1">
                <a:solidFill>
                  <a:schemeClr val="tx1"/>
                </a:solidFill>
              </a:rPr>
              <a:t>of</a:t>
            </a:r>
            <a:r>
              <a:rPr lang="de-DE" altLang="en-US" sz="1100" dirty="0">
                <a:solidFill>
                  <a:schemeClr val="tx1"/>
                </a:solidFill>
              </a:rPr>
              <a:t> NX </a:t>
            </a:r>
            <a:r>
              <a:rPr lang="de-DE" altLang="en-US" sz="1100" dirty="0" err="1">
                <a:solidFill>
                  <a:schemeClr val="tx1"/>
                </a:solidFill>
              </a:rPr>
              <a:t>using</a:t>
            </a:r>
            <a:r>
              <a:rPr lang="de-DE" altLang="en-US" sz="1100" dirty="0">
                <a:solidFill>
                  <a:schemeClr val="tx1"/>
                </a:solidFill>
              </a:rPr>
              <a:t> </a:t>
            </a:r>
            <a:r>
              <a:rPr lang="de-DE" altLang="en-US" sz="1100" dirty="0" err="1">
                <a:solidFill>
                  <a:schemeClr val="tx1"/>
                </a:solidFill>
              </a:rPr>
              <a:t>the</a:t>
            </a:r>
            <a:r>
              <a:rPr lang="de-DE" altLang="en-US" sz="1100" dirty="0">
                <a:solidFill>
                  <a:schemeClr val="tx1"/>
                </a:solidFill>
              </a:rPr>
              <a:t> </a:t>
            </a:r>
            <a:r>
              <a:rPr lang="de-DE" altLang="en-US" sz="1100" b="1" dirty="0" err="1">
                <a:solidFill>
                  <a:schemeClr val="tx1"/>
                </a:solidFill>
              </a:rPr>
              <a:t>File→Export</a:t>
            </a:r>
            <a:r>
              <a:rPr lang="de-DE" altLang="en-US" sz="1100" dirty="0">
                <a:solidFill>
                  <a:schemeClr val="tx1"/>
                </a:solidFill>
              </a:rPr>
              <a:t>, </a:t>
            </a:r>
            <a:r>
              <a:rPr lang="de-DE" altLang="en-US" sz="1100" dirty="0" err="1">
                <a:solidFill>
                  <a:schemeClr val="tx1"/>
                </a:solidFill>
              </a:rPr>
              <a:t>you</a:t>
            </a:r>
            <a:r>
              <a:rPr lang="de-DE" altLang="en-US" sz="1100" dirty="0">
                <a:solidFill>
                  <a:schemeClr val="tx1"/>
                </a:solidFill>
              </a:rPr>
              <a:t> will </a:t>
            </a:r>
            <a:r>
              <a:rPr lang="de-DE" altLang="en-US" sz="1100" dirty="0" err="1">
                <a:solidFill>
                  <a:schemeClr val="tx1"/>
                </a:solidFill>
              </a:rPr>
              <a:t>have</a:t>
            </a:r>
            <a:r>
              <a:rPr lang="de-DE" altLang="en-US" sz="1100" dirty="0">
                <a:solidFill>
                  <a:schemeClr val="tx1"/>
                </a:solidFill>
              </a:rPr>
              <a:t> </a:t>
            </a:r>
            <a:r>
              <a:rPr lang="de-DE" altLang="en-US" sz="1100" dirty="0" err="1">
                <a:solidFill>
                  <a:schemeClr val="tx1"/>
                </a:solidFill>
              </a:rPr>
              <a:t>direct</a:t>
            </a:r>
            <a:r>
              <a:rPr lang="de-DE" altLang="en-US" sz="1100" dirty="0">
                <a:solidFill>
                  <a:schemeClr val="tx1"/>
                </a:solidFill>
              </a:rPr>
              <a:t> </a:t>
            </a:r>
            <a:r>
              <a:rPr lang="de-DE" altLang="en-US" sz="1100" dirty="0" err="1">
                <a:solidFill>
                  <a:schemeClr val="tx1"/>
                </a:solidFill>
              </a:rPr>
              <a:t>access</a:t>
            </a:r>
            <a:r>
              <a:rPr lang="de-DE" altLang="en-US" sz="1100" dirty="0">
                <a:solidFill>
                  <a:schemeClr val="tx1"/>
                </a:solidFill>
              </a:rPr>
              <a:t> </a:t>
            </a:r>
            <a:r>
              <a:rPr lang="de-DE" altLang="en-US" sz="1100" dirty="0" err="1">
                <a:solidFill>
                  <a:schemeClr val="tx1"/>
                </a:solidFill>
              </a:rPr>
              <a:t>to</a:t>
            </a:r>
            <a:r>
              <a:rPr lang="de-DE" altLang="en-US" sz="1100" dirty="0">
                <a:solidFill>
                  <a:schemeClr val="tx1"/>
                </a:solidFill>
              </a:rPr>
              <a:t> </a:t>
            </a:r>
            <a:r>
              <a:rPr lang="de-DE" altLang="en-US" sz="1100" dirty="0" err="1">
                <a:solidFill>
                  <a:schemeClr val="tx1"/>
                </a:solidFill>
              </a:rPr>
              <a:t>the</a:t>
            </a:r>
            <a:r>
              <a:rPr lang="de-DE" altLang="en-US" sz="1100" dirty="0">
                <a:solidFill>
                  <a:schemeClr val="tx1"/>
                </a:solidFill>
              </a:rPr>
              <a:t> Teamcenter Engineering </a:t>
            </a:r>
            <a:r>
              <a:rPr lang="de-DE" altLang="en-US" sz="1100" dirty="0" err="1">
                <a:solidFill>
                  <a:schemeClr val="tx1"/>
                </a:solidFill>
              </a:rPr>
              <a:t>file</a:t>
            </a:r>
            <a:r>
              <a:rPr lang="de-DE" altLang="en-US" sz="1100" dirty="0">
                <a:solidFill>
                  <a:schemeClr val="tx1"/>
                </a:solidFill>
              </a:rPr>
              <a:t> </a:t>
            </a:r>
            <a:r>
              <a:rPr lang="de-DE" altLang="en-US" sz="1100" dirty="0" err="1">
                <a:solidFill>
                  <a:schemeClr val="tx1"/>
                </a:solidFill>
              </a:rPr>
              <a:t>selection</a:t>
            </a:r>
            <a:r>
              <a:rPr lang="de-DE" altLang="en-US" sz="1100" dirty="0">
                <a:solidFill>
                  <a:schemeClr val="tx1"/>
                </a:solidFill>
              </a:rPr>
              <a:t>. </a:t>
            </a:r>
          </a:p>
          <a:p>
            <a:pPr algn="l" eaLnBrk="1" hangingPunct="1"/>
            <a:r>
              <a:rPr lang="de-DE" altLang="en-US" sz="1100" dirty="0" err="1">
                <a:solidFill>
                  <a:schemeClr val="tx1"/>
                </a:solidFill>
              </a:rPr>
              <a:t>If</a:t>
            </a:r>
            <a:r>
              <a:rPr lang="de-DE" altLang="en-US" sz="1100" dirty="0">
                <a:solidFill>
                  <a:schemeClr val="tx1"/>
                </a:solidFill>
              </a:rPr>
              <a:t> </a:t>
            </a:r>
            <a:r>
              <a:rPr lang="de-DE" altLang="en-US" sz="1100" dirty="0" err="1">
                <a:solidFill>
                  <a:schemeClr val="tx1"/>
                </a:solidFill>
              </a:rPr>
              <a:t>you</a:t>
            </a:r>
            <a:r>
              <a:rPr lang="de-DE" altLang="en-US" sz="1100" dirty="0">
                <a:solidFill>
                  <a:schemeClr val="tx1"/>
                </a:solidFill>
              </a:rPr>
              <a:t> </a:t>
            </a:r>
            <a:r>
              <a:rPr lang="de-DE" altLang="en-US" sz="1100" dirty="0" err="1">
                <a:solidFill>
                  <a:schemeClr val="tx1"/>
                </a:solidFill>
              </a:rPr>
              <a:t>are</a:t>
            </a:r>
            <a:r>
              <a:rPr lang="de-DE" altLang="en-US" sz="1100" dirty="0">
                <a:solidFill>
                  <a:schemeClr val="tx1"/>
                </a:solidFill>
              </a:rPr>
              <a:t> </a:t>
            </a:r>
            <a:r>
              <a:rPr lang="de-DE" altLang="en-US" sz="1100" dirty="0" err="1">
                <a:solidFill>
                  <a:schemeClr val="tx1"/>
                </a:solidFill>
              </a:rPr>
              <a:t>importing</a:t>
            </a:r>
            <a:r>
              <a:rPr lang="de-DE" altLang="en-US" sz="1100" dirty="0">
                <a:solidFill>
                  <a:schemeClr val="tx1"/>
                </a:solidFill>
              </a:rPr>
              <a:t>, </a:t>
            </a:r>
            <a:r>
              <a:rPr lang="de-DE" altLang="en-US" sz="1100" dirty="0" err="1">
                <a:solidFill>
                  <a:schemeClr val="tx1"/>
                </a:solidFill>
              </a:rPr>
              <a:t>you</a:t>
            </a:r>
            <a:r>
              <a:rPr lang="de-DE" altLang="en-US" sz="1100" dirty="0">
                <a:solidFill>
                  <a:schemeClr val="tx1"/>
                </a:solidFill>
              </a:rPr>
              <a:t> </a:t>
            </a:r>
            <a:r>
              <a:rPr lang="de-DE" altLang="en-US" sz="1100" dirty="0" err="1">
                <a:solidFill>
                  <a:schemeClr val="tx1"/>
                </a:solidFill>
              </a:rPr>
              <a:t>need</a:t>
            </a:r>
            <a:r>
              <a:rPr lang="de-DE" altLang="en-US" sz="1100" dirty="0">
                <a:solidFill>
                  <a:schemeClr val="tx1"/>
                </a:solidFill>
              </a:rPr>
              <a:t> </a:t>
            </a:r>
            <a:r>
              <a:rPr lang="de-DE" altLang="en-US" sz="1100" dirty="0" err="1">
                <a:solidFill>
                  <a:schemeClr val="tx1"/>
                </a:solidFill>
              </a:rPr>
              <a:t>to</a:t>
            </a:r>
            <a:r>
              <a:rPr lang="de-DE" altLang="en-US" sz="1100" dirty="0">
                <a:solidFill>
                  <a:schemeClr val="tx1"/>
                </a:solidFill>
              </a:rPr>
              <a:t> do a </a:t>
            </a:r>
            <a:r>
              <a:rPr lang="de-DE" altLang="en-US" sz="1100" b="1" dirty="0" err="1">
                <a:solidFill>
                  <a:schemeClr val="tx1"/>
                </a:solidFill>
              </a:rPr>
              <a:t>File→Import</a:t>
            </a:r>
            <a:r>
              <a:rPr lang="de-DE" altLang="en-US" sz="1100" dirty="0">
                <a:solidFill>
                  <a:schemeClr val="tx1"/>
                </a:solidFill>
              </a:rPr>
              <a:t> </a:t>
            </a:r>
            <a:r>
              <a:rPr lang="de-DE" altLang="en-US" sz="1100" dirty="0" err="1">
                <a:solidFill>
                  <a:schemeClr val="tx1"/>
                </a:solidFill>
              </a:rPr>
              <a:t>to</a:t>
            </a:r>
            <a:r>
              <a:rPr lang="de-DE" altLang="en-US" sz="1100" dirty="0">
                <a:solidFill>
                  <a:schemeClr val="tx1"/>
                </a:solidFill>
              </a:rPr>
              <a:t> </a:t>
            </a:r>
            <a:r>
              <a:rPr lang="de-DE" altLang="en-US" sz="1100" dirty="0" err="1">
                <a:solidFill>
                  <a:schemeClr val="tx1"/>
                </a:solidFill>
              </a:rPr>
              <a:t>the</a:t>
            </a:r>
            <a:r>
              <a:rPr lang="de-DE" altLang="en-US" sz="1100" dirty="0">
                <a:solidFill>
                  <a:schemeClr val="tx1"/>
                </a:solidFill>
              </a:rPr>
              <a:t> </a:t>
            </a:r>
            <a:r>
              <a:rPr lang="de-DE" altLang="en-US" sz="1100" dirty="0" err="1">
                <a:solidFill>
                  <a:schemeClr val="tx1"/>
                </a:solidFill>
              </a:rPr>
              <a:t>Current</a:t>
            </a:r>
            <a:r>
              <a:rPr lang="de-DE" altLang="en-US" sz="1100" dirty="0">
                <a:solidFill>
                  <a:schemeClr val="tx1"/>
                </a:solidFill>
              </a:rPr>
              <a:t> </a:t>
            </a:r>
            <a:r>
              <a:rPr lang="de-DE" altLang="en-US" sz="1100" dirty="0" err="1">
                <a:solidFill>
                  <a:schemeClr val="tx1"/>
                </a:solidFill>
              </a:rPr>
              <a:t>part</a:t>
            </a:r>
            <a:r>
              <a:rPr lang="de-DE" altLang="en-US" sz="1100" dirty="0">
                <a:solidFill>
                  <a:schemeClr val="tx1"/>
                </a:solidFill>
              </a:rPr>
              <a:t> and </a:t>
            </a:r>
            <a:r>
              <a:rPr lang="de-DE" altLang="en-US" sz="1100" dirty="0" err="1">
                <a:solidFill>
                  <a:schemeClr val="tx1"/>
                </a:solidFill>
              </a:rPr>
              <a:t>then</a:t>
            </a:r>
            <a:r>
              <a:rPr lang="de-DE" altLang="en-US" sz="1100" dirty="0">
                <a:solidFill>
                  <a:schemeClr val="tx1"/>
                </a:solidFill>
              </a:rPr>
              <a:t> </a:t>
            </a:r>
            <a:r>
              <a:rPr lang="de-DE" altLang="en-US" sz="1100" dirty="0" err="1">
                <a:solidFill>
                  <a:schemeClr val="tx1"/>
                </a:solidFill>
              </a:rPr>
              <a:t>use</a:t>
            </a:r>
            <a:r>
              <a:rPr lang="de-DE" altLang="en-US" sz="1100" dirty="0">
                <a:solidFill>
                  <a:schemeClr val="tx1"/>
                </a:solidFill>
              </a:rPr>
              <a:t> </a:t>
            </a:r>
            <a:r>
              <a:rPr lang="de-DE" altLang="en-US" sz="1100" dirty="0" err="1">
                <a:solidFill>
                  <a:schemeClr val="tx1"/>
                </a:solidFill>
              </a:rPr>
              <a:t>the</a:t>
            </a:r>
            <a:r>
              <a:rPr lang="de-DE" altLang="en-US" sz="1100" dirty="0">
                <a:solidFill>
                  <a:schemeClr val="tx1"/>
                </a:solidFill>
              </a:rPr>
              <a:t> normal </a:t>
            </a:r>
            <a:r>
              <a:rPr lang="de-DE" altLang="en-US" sz="1100" b="1" dirty="0">
                <a:solidFill>
                  <a:schemeClr val="tx1"/>
                </a:solidFill>
              </a:rPr>
              <a:t>Save</a:t>
            </a:r>
            <a:r>
              <a:rPr lang="de-DE" altLang="en-US" sz="1100" dirty="0">
                <a:solidFill>
                  <a:schemeClr val="tx1"/>
                </a:solidFill>
              </a:rPr>
              <a:t> </a:t>
            </a:r>
            <a:r>
              <a:rPr lang="de-DE" altLang="en-US" sz="1100" dirty="0" err="1">
                <a:solidFill>
                  <a:schemeClr val="tx1"/>
                </a:solidFill>
              </a:rPr>
              <a:t>function</a:t>
            </a:r>
            <a:r>
              <a:rPr lang="de-DE" altLang="en-US" sz="1100" dirty="0">
                <a:solidFill>
                  <a:schemeClr val="tx1"/>
                </a:solidFill>
              </a:rPr>
              <a:t> </a:t>
            </a:r>
            <a:r>
              <a:rPr lang="de-DE" altLang="en-US" sz="1100" dirty="0" err="1">
                <a:solidFill>
                  <a:schemeClr val="tx1"/>
                </a:solidFill>
              </a:rPr>
              <a:t>to</a:t>
            </a:r>
            <a:r>
              <a:rPr lang="de-DE" altLang="en-US" sz="1100" dirty="0">
                <a:solidFill>
                  <a:schemeClr val="tx1"/>
                </a:solidFill>
              </a:rPr>
              <a:t> </a:t>
            </a:r>
            <a:r>
              <a:rPr lang="de-DE" altLang="en-US" sz="1100" dirty="0" err="1">
                <a:solidFill>
                  <a:schemeClr val="tx1"/>
                </a:solidFill>
              </a:rPr>
              <a:t>store</a:t>
            </a:r>
            <a:r>
              <a:rPr lang="de-DE" altLang="en-US" sz="1100" dirty="0">
                <a:solidFill>
                  <a:schemeClr val="tx1"/>
                </a:solidFill>
              </a:rPr>
              <a:t> </a:t>
            </a:r>
            <a:r>
              <a:rPr lang="de-DE" altLang="en-US" sz="1100" dirty="0" err="1">
                <a:solidFill>
                  <a:schemeClr val="tx1"/>
                </a:solidFill>
              </a:rPr>
              <a:t>the</a:t>
            </a:r>
            <a:r>
              <a:rPr lang="de-DE" altLang="en-US" sz="1100" dirty="0">
                <a:solidFill>
                  <a:schemeClr val="tx1"/>
                </a:solidFill>
              </a:rPr>
              <a:t> </a:t>
            </a:r>
            <a:r>
              <a:rPr lang="de-DE" altLang="en-US" sz="1100" dirty="0" err="1">
                <a:solidFill>
                  <a:schemeClr val="tx1"/>
                </a:solidFill>
              </a:rPr>
              <a:t>results</a:t>
            </a:r>
            <a:r>
              <a:rPr lang="de-DE" altLang="en-US" sz="1100" dirty="0">
                <a:solidFill>
                  <a:schemeClr val="tx1"/>
                </a:solidFill>
              </a:rPr>
              <a:t> in Teamcenter Engineering. </a:t>
            </a:r>
          </a:p>
          <a:p>
            <a:pPr algn="l" eaLnBrk="1" hangingPunct="1"/>
            <a:r>
              <a:rPr lang="de-DE" altLang="en-US" sz="1100" dirty="0" err="1">
                <a:solidFill>
                  <a:schemeClr val="tx1"/>
                </a:solidFill>
              </a:rPr>
              <a:t>You</a:t>
            </a:r>
            <a:r>
              <a:rPr lang="de-DE" altLang="en-US" sz="1100" dirty="0">
                <a:solidFill>
                  <a:schemeClr val="tx1"/>
                </a:solidFill>
              </a:rPr>
              <a:t> </a:t>
            </a:r>
            <a:r>
              <a:rPr lang="de-DE" altLang="en-US" sz="1100" dirty="0" err="1">
                <a:solidFill>
                  <a:schemeClr val="tx1"/>
                </a:solidFill>
              </a:rPr>
              <a:t>cannot</a:t>
            </a:r>
            <a:r>
              <a:rPr lang="de-DE" altLang="en-US" sz="1100" dirty="0">
                <a:solidFill>
                  <a:schemeClr val="tx1"/>
                </a:solidFill>
              </a:rPr>
              <a:t> </a:t>
            </a:r>
            <a:r>
              <a:rPr lang="de-DE" altLang="en-US" sz="1100" dirty="0" err="1">
                <a:solidFill>
                  <a:schemeClr val="tx1"/>
                </a:solidFill>
              </a:rPr>
              <a:t>access</a:t>
            </a:r>
            <a:r>
              <a:rPr lang="de-DE" altLang="en-US" sz="1100" dirty="0">
                <a:solidFill>
                  <a:schemeClr val="tx1"/>
                </a:solidFill>
              </a:rPr>
              <a:t> Teamcenter Engineering </a:t>
            </a:r>
            <a:r>
              <a:rPr lang="de-DE" altLang="en-US" sz="1100" dirty="0" err="1">
                <a:solidFill>
                  <a:schemeClr val="tx1"/>
                </a:solidFill>
              </a:rPr>
              <a:t>files</a:t>
            </a:r>
            <a:r>
              <a:rPr lang="de-DE" altLang="en-US" sz="1100" dirty="0">
                <a:solidFill>
                  <a:schemeClr val="tx1"/>
                </a:solidFill>
              </a:rPr>
              <a:t> </a:t>
            </a:r>
            <a:r>
              <a:rPr lang="de-DE" altLang="en-US" sz="1100" dirty="0" err="1">
                <a:solidFill>
                  <a:schemeClr val="tx1"/>
                </a:solidFill>
              </a:rPr>
              <a:t>from</a:t>
            </a:r>
            <a:r>
              <a:rPr lang="de-DE" altLang="en-US" sz="1100" dirty="0">
                <a:solidFill>
                  <a:schemeClr val="tx1"/>
                </a:solidFill>
              </a:rPr>
              <a:t> </a:t>
            </a:r>
            <a:r>
              <a:rPr lang="de-DE" altLang="en-US" sz="1100" dirty="0" err="1">
                <a:solidFill>
                  <a:schemeClr val="tx1"/>
                </a:solidFill>
              </a:rPr>
              <a:t>the</a:t>
            </a:r>
            <a:r>
              <a:rPr lang="de-DE" altLang="en-US" sz="1100" dirty="0">
                <a:solidFill>
                  <a:schemeClr val="tx1"/>
                </a:solidFill>
              </a:rPr>
              <a:t> external </a:t>
            </a:r>
            <a:r>
              <a:rPr lang="de-DE" altLang="en-US" sz="1100" dirty="0" err="1">
                <a:solidFill>
                  <a:schemeClr val="tx1"/>
                </a:solidFill>
              </a:rPr>
              <a:t>user</a:t>
            </a:r>
            <a:r>
              <a:rPr lang="de-DE" altLang="en-US" sz="1100" dirty="0">
                <a:solidFill>
                  <a:schemeClr val="tx1"/>
                </a:solidFill>
              </a:rPr>
              <a:t> interface.</a:t>
            </a:r>
          </a:p>
          <a:p>
            <a:pPr algn="l" eaLnBrk="1" hangingPunct="1"/>
            <a:r>
              <a:rPr lang="de-DE" altLang="en-US" sz="1100" dirty="0" err="1">
                <a:solidFill>
                  <a:schemeClr val="tx1"/>
                </a:solidFill>
              </a:rPr>
              <a:t>You</a:t>
            </a:r>
            <a:r>
              <a:rPr lang="de-DE" altLang="en-US" sz="1100" dirty="0">
                <a:solidFill>
                  <a:schemeClr val="tx1"/>
                </a:solidFill>
              </a:rPr>
              <a:t> </a:t>
            </a:r>
            <a:r>
              <a:rPr lang="de-DE" altLang="en-US" sz="1100" dirty="0" err="1">
                <a:solidFill>
                  <a:schemeClr val="tx1"/>
                </a:solidFill>
              </a:rPr>
              <a:t>can</a:t>
            </a:r>
            <a:r>
              <a:rPr lang="de-DE" altLang="en-US" sz="1100" dirty="0">
                <a:solidFill>
                  <a:schemeClr val="tx1"/>
                </a:solidFill>
              </a:rPr>
              <a:t> </a:t>
            </a:r>
            <a:r>
              <a:rPr lang="de-DE" altLang="en-US" sz="1100" dirty="0" err="1">
                <a:solidFill>
                  <a:schemeClr val="tx1"/>
                </a:solidFill>
              </a:rPr>
              <a:t>use</a:t>
            </a:r>
            <a:r>
              <a:rPr lang="de-DE" altLang="en-US" sz="1100" dirty="0">
                <a:solidFill>
                  <a:schemeClr val="tx1"/>
                </a:solidFill>
              </a:rPr>
              <a:t> </a:t>
            </a:r>
            <a:r>
              <a:rPr lang="de-DE" altLang="en-US" sz="1100" dirty="0" err="1">
                <a:solidFill>
                  <a:schemeClr val="tx1"/>
                </a:solidFill>
              </a:rPr>
              <a:t>the</a:t>
            </a:r>
            <a:r>
              <a:rPr lang="de-DE" altLang="en-US" sz="1100" dirty="0">
                <a:solidFill>
                  <a:schemeClr val="tx1"/>
                </a:solidFill>
              </a:rPr>
              <a:t> </a:t>
            </a:r>
            <a:r>
              <a:rPr lang="de-DE" altLang="en-US" sz="1100" dirty="0" err="1">
                <a:solidFill>
                  <a:schemeClr val="tx1"/>
                </a:solidFill>
              </a:rPr>
              <a:t>command</a:t>
            </a:r>
            <a:r>
              <a:rPr lang="de-DE" altLang="en-US" sz="1100" dirty="0">
                <a:solidFill>
                  <a:schemeClr val="tx1"/>
                </a:solidFill>
              </a:rPr>
              <a:t> </a:t>
            </a:r>
            <a:r>
              <a:rPr lang="de-DE" altLang="en-US" sz="1100" dirty="0" err="1">
                <a:solidFill>
                  <a:schemeClr val="tx1"/>
                </a:solidFill>
              </a:rPr>
              <a:t>line</a:t>
            </a:r>
            <a:r>
              <a:rPr lang="de-DE" altLang="en-US" sz="1100" dirty="0">
                <a:solidFill>
                  <a:schemeClr val="tx1"/>
                </a:solidFill>
              </a:rPr>
              <a:t> </a:t>
            </a:r>
            <a:r>
              <a:rPr lang="de-DE" altLang="en-US" sz="1100" dirty="0" err="1">
                <a:solidFill>
                  <a:schemeClr val="tx1"/>
                </a:solidFill>
              </a:rPr>
              <a:t>execution</a:t>
            </a:r>
            <a:r>
              <a:rPr lang="de-DE" altLang="en-US" sz="1100" dirty="0">
                <a:solidFill>
                  <a:schemeClr val="tx1"/>
                </a:solidFill>
              </a:rPr>
              <a:t> </a:t>
            </a:r>
            <a:r>
              <a:rPr lang="de-DE" altLang="en-US" sz="1100" dirty="0" err="1">
                <a:solidFill>
                  <a:schemeClr val="tx1"/>
                </a:solidFill>
              </a:rPr>
              <a:t>option</a:t>
            </a:r>
            <a:r>
              <a:rPr lang="de-DE" altLang="en-US" sz="1100" dirty="0">
                <a:solidFill>
                  <a:schemeClr val="tx1"/>
                </a:solidFill>
              </a:rPr>
              <a:t> </a:t>
            </a:r>
            <a:r>
              <a:rPr lang="de-DE" altLang="en-US" sz="1100" dirty="0" err="1">
                <a:solidFill>
                  <a:schemeClr val="tx1"/>
                </a:solidFill>
              </a:rPr>
              <a:t>to</a:t>
            </a:r>
            <a:r>
              <a:rPr lang="de-DE" altLang="en-US" sz="1100" dirty="0">
                <a:solidFill>
                  <a:schemeClr val="tx1"/>
                </a:solidFill>
              </a:rPr>
              <a:t> </a:t>
            </a:r>
            <a:r>
              <a:rPr lang="de-DE" altLang="en-US" sz="1100" dirty="0" err="1">
                <a:solidFill>
                  <a:schemeClr val="tx1"/>
                </a:solidFill>
              </a:rPr>
              <a:t>export</a:t>
            </a:r>
            <a:r>
              <a:rPr lang="de-DE" altLang="en-US" sz="1100" dirty="0">
                <a:solidFill>
                  <a:schemeClr val="tx1"/>
                </a:solidFill>
              </a:rPr>
              <a:t> a Teamcenter Engineering </a:t>
            </a:r>
            <a:r>
              <a:rPr lang="de-DE" altLang="en-US" sz="1100" dirty="0" err="1">
                <a:solidFill>
                  <a:schemeClr val="tx1"/>
                </a:solidFill>
              </a:rPr>
              <a:t>file</a:t>
            </a:r>
            <a:r>
              <a:rPr lang="de-DE" altLang="en-US" sz="1100" dirty="0">
                <a:solidFill>
                  <a:schemeClr val="tx1"/>
                </a:solidFill>
              </a:rPr>
              <a:t>. </a:t>
            </a:r>
            <a:r>
              <a:rPr lang="de-DE" altLang="en-US" sz="1100" dirty="0" err="1">
                <a:solidFill>
                  <a:schemeClr val="tx1"/>
                </a:solidFill>
              </a:rPr>
              <a:t>To</a:t>
            </a:r>
            <a:r>
              <a:rPr lang="de-DE" altLang="en-US" sz="1100" dirty="0">
                <a:solidFill>
                  <a:schemeClr val="tx1"/>
                </a:solidFill>
              </a:rPr>
              <a:t> do </a:t>
            </a:r>
            <a:r>
              <a:rPr lang="de-DE" altLang="en-US" sz="1100" dirty="0" err="1">
                <a:solidFill>
                  <a:schemeClr val="tx1"/>
                </a:solidFill>
              </a:rPr>
              <a:t>this</a:t>
            </a:r>
            <a:r>
              <a:rPr lang="de-DE" altLang="en-US" sz="1100" dirty="0">
                <a:solidFill>
                  <a:schemeClr val="tx1"/>
                </a:solidFill>
              </a:rPr>
              <a:t> </a:t>
            </a:r>
            <a:r>
              <a:rPr lang="de-DE" altLang="en-US" sz="1100" dirty="0" err="1">
                <a:solidFill>
                  <a:schemeClr val="tx1"/>
                </a:solidFill>
              </a:rPr>
              <a:t>you</a:t>
            </a:r>
            <a:r>
              <a:rPr lang="de-DE" altLang="en-US" sz="1100" dirty="0">
                <a:solidFill>
                  <a:schemeClr val="tx1"/>
                </a:solidFill>
              </a:rPr>
              <a:t> </a:t>
            </a:r>
            <a:r>
              <a:rPr lang="de-DE" altLang="en-US" sz="1100" dirty="0" err="1">
                <a:solidFill>
                  <a:schemeClr val="tx1"/>
                </a:solidFill>
              </a:rPr>
              <a:t>need</a:t>
            </a:r>
            <a:r>
              <a:rPr lang="de-DE" altLang="en-US" sz="1100" dirty="0">
                <a:solidFill>
                  <a:schemeClr val="tx1"/>
                </a:solidFill>
              </a:rPr>
              <a:t> </a:t>
            </a:r>
            <a:r>
              <a:rPr lang="de-DE" altLang="en-US" sz="1100" dirty="0" err="1">
                <a:solidFill>
                  <a:schemeClr val="tx1"/>
                </a:solidFill>
              </a:rPr>
              <a:t>to</a:t>
            </a:r>
            <a:r>
              <a:rPr lang="de-DE" altLang="en-US" sz="1100" dirty="0">
                <a:solidFill>
                  <a:schemeClr val="tx1"/>
                </a:solidFill>
              </a:rPr>
              <a:t> </a:t>
            </a:r>
            <a:r>
              <a:rPr lang="de-DE" altLang="en-US" sz="1100" dirty="0" err="1">
                <a:solidFill>
                  <a:schemeClr val="tx1"/>
                </a:solidFill>
              </a:rPr>
              <a:t>specify</a:t>
            </a:r>
            <a:r>
              <a:rPr lang="de-DE" altLang="en-US" sz="1100" dirty="0">
                <a:solidFill>
                  <a:schemeClr val="tx1"/>
                </a:solidFill>
              </a:rPr>
              <a:t> a </a:t>
            </a:r>
            <a:r>
              <a:rPr lang="de-DE" altLang="en-US" sz="1100" dirty="0" err="1">
                <a:solidFill>
                  <a:schemeClr val="tx1"/>
                </a:solidFill>
              </a:rPr>
              <a:t>particular</a:t>
            </a:r>
            <a:r>
              <a:rPr lang="de-DE" altLang="en-US" sz="1100" dirty="0">
                <a:solidFill>
                  <a:schemeClr val="tx1"/>
                </a:solidFill>
              </a:rPr>
              <a:t> </a:t>
            </a:r>
            <a:r>
              <a:rPr lang="de-DE" altLang="en-US" sz="1100" dirty="0" err="1">
                <a:solidFill>
                  <a:schemeClr val="tx1"/>
                </a:solidFill>
              </a:rPr>
              <a:t>input</a:t>
            </a:r>
            <a:r>
              <a:rPr lang="de-DE" altLang="en-US" sz="1100" dirty="0">
                <a:solidFill>
                  <a:schemeClr val="tx1"/>
                </a:solidFill>
              </a:rPr>
              <a:t> </a:t>
            </a:r>
            <a:r>
              <a:rPr lang="de-DE" altLang="en-US" sz="1100" dirty="0" err="1">
                <a:solidFill>
                  <a:schemeClr val="tx1"/>
                </a:solidFill>
              </a:rPr>
              <a:t>parameter</a:t>
            </a:r>
            <a:r>
              <a:rPr lang="de-DE" altLang="en-US" sz="1100" dirty="0">
                <a:solidFill>
                  <a:schemeClr val="tx1"/>
                </a:solidFill>
              </a:rPr>
              <a:t>. The </a:t>
            </a:r>
            <a:r>
              <a:rPr lang="de-DE" altLang="en-US" sz="1100" dirty="0" err="1">
                <a:solidFill>
                  <a:schemeClr val="tx1"/>
                </a:solidFill>
              </a:rPr>
              <a:t>example</a:t>
            </a:r>
            <a:r>
              <a:rPr lang="de-DE" altLang="en-US" sz="1100" dirty="0">
                <a:solidFill>
                  <a:schemeClr val="tx1"/>
                </a:solidFill>
              </a:rPr>
              <a:t> </a:t>
            </a:r>
            <a:r>
              <a:rPr lang="de-DE" altLang="en-US" sz="1100" dirty="0" err="1">
                <a:solidFill>
                  <a:schemeClr val="tx1"/>
                </a:solidFill>
              </a:rPr>
              <a:t>uses</a:t>
            </a:r>
            <a:r>
              <a:rPr lang="de-DE" altLang="en-US" sz="1100" dirty="0">
                <a:solidFill>
                  <a:schemeClr val="tx1"/>
                </a:solidFill>
              </a:rPr>
              <a:t> STEP 203 but STEP 214 and IGES </a:t>
            </a:r>
            <a:r>
              <a:rPr lang="de-DE" altLang="en-US" sz="1100" dirty="0" err="1">
                <a:solidFill>
                  <a:schemeClr val="tx1"/>
                </a:solidFill>
              </a:rPr>
              <a:t>behave</a:t>
            </a:r>
            <a:r>
              <a:rPr lang="de-DE" altLang="en-US" sz="1100" dirty="0">
                <a:solidFill>
                  <a:schemeClr val="tx1"/>
                </a:solidFill>
              </a:rPr>
              <a:t> </a:t>
            </a:r>
            <a:r>
              <a:rPr lang="de-DE" altLang="en-US" sz="1100" dirty="0" err="1">
                <a:solidFill>
                  <a:schemeClr val="tx1"/>
                </a:solidFill>
              </a:rPr>
              <a:t>similarly</a:t>
            </a:r>
            <a:r>
              <a:rPr lang="de-DE" altLang="en-US" sz="1100" dirty="0">
                <a:solidFill>
                  <a:schemeClr val="tx1"/>
                </a:solidFill>
              </a:rPr>
              <a:t>. DXF/DWG </a:t>
            </a:r>
            <a:r>
              <a:rPr lang="de-DE" altLang="en-US" sz="1100" dirty="0" err="1">
                <a:solidFill>
                  <a:schemeClr val="tx1"/>
                </a:solidFill>
              </a:rPr>
              <a:t>does</a:t>
            </a:r>
            <a:r>
              <a:rPr lang="de-DE" altLang="en-US" sz="1100" dirty="0">
                <a:solidFill>
                  <a:schemeClr val="tx1"/>
                </a:solidFill>
              </a:rPr>
              <a:t> not support </a:t>
            </a:r>
            <a:r>
              <a:rPr lang="de-DE" altLang="en-US" sz="1100" dirty="0" err="1">
                <a:solidFill>
                  <a:schemeClr val="tx1"/>
                </a:solidFill>
              </a:rPr>
              <a:t>exporting</a:t>
            </a:r>
            <a:r>
              <a:rPr lang="de-DE" altLang="en-US" sz="1100" dirty="0">
                <a:solidFill>
                  <a:schemeClr val="tx1"/>
                </a:solidFill>
              </a:rPr>
              <a:t> Teamcenter Engineering </a:t>
            </a:r>
            <a:r>
              <a:rPr lang="de-DE" altLang="en-US" sz="1100" dirty="0" err="1">
                <a:solidFill>
                  <a:schemeClr val="tx1"/>
                </a:solidFill>
              </a:rPr>
              <a:t>files</a:t>
            </a:r>
            <a:r>
              <a:rPr lang="de-DE" altLang="en-US" sz="1100" dirty="0">
                <a:solidFill>
                  <a:schemeClr val="tx1"/>
                </a:solidFill>
              </a:rPr>
              <a:t> </a:t>
            </a:r>
            <a:r>
              <a:rPr lang="de-DE" altLang="en-US" sz="1100" dirty="0" err="1">
                <a:solidFill>
                  <a:schemeClr val="tx1"/>
                </a:solidFill>
              </a:rPr>
              <a:t>from</a:t>
            </a:r>
            <a:r>
              <a:rPr lang="de-DE" altLang="en-US" sz="1100" dirty="0">
                <a:solidFill>
                  <a:schemeClr val="tx1"/>
                </a:solidFill>
              </a:rPr>
              <a:t> </a:t>
            </a:r>
            <a:r>
              <a:rPr lang="de-DE" altLang="en-US" sz="1100" dirty="0" err="1">
                <a:solidFill>
                  <a:schemeClr val="tx1"/>
                </a:solidFill>
              </a:rPr>
              <a:t>the</a:t>
            </a:r>
            <a:r>
              <a:rPr lang="de-DE" altLang="en-US" sz="1100" dirty="0">
                <a:solidFill>
                  <a:schemeClr val="tx1"/>
                </a:solidFill>
              </a:rPr>
              <a:t> </a:t>
            </a:r>
            <a:r>
              <a:rPr lang="de-DE" altLang="en-US" sz="1100" dirty="0" err="1">
                <a:solidFill>
                  <a:schemeClr val="tx1"/>
                </a:solidFill>
              </a:rPr>
              <a:t>command</a:t>
            </a:r>
            <a:r>
              <a:rPr lang="de-DE" altLang="en-US" sz="1100" dirty="0">
                <a:solidFill>
                  <a:schemeClr val="tx1"/>
                </a:solidFill>
              </a:rPr>
              <a:t> </a:t>
            </a:r>
            <a:r>
              <a:rPr lang="de-DE" altLang="en-US" sz="1100" dirty="0" err="1">
                <a:solidFill>
                  <a:schemeClr val="tx1"/>
                </a:solidFill>
              </a:rPr>
              <a:t>line</a:t>
            </a:r>
            <a:r>
              <a:rPr lang="de-DE" altLang="en-US" sz="1100" dirty="0">
                <a:solidFill>
                  <a:schemeClr val="tx1"/>
                </a:solidFill>
              </a:rPr>
              <a:t>. </a:t>
            </a:r>
          </a:p>
          <a:p>
            <a:pPr algn="l" eaLnBrk="1" hangingPunct="1"/>
            <a:r>
              <a:rPr lang="de-DE" altLang="en-US" sz="1100" dirty="0">
                <a:solidFill>
                  <a:schemeClr val="tx1"/>
                </a:solidFill>
              </a:rPr>
              <a:t>Source </a:t>
            </a:r>
            <a:r>
              <a:rPr lang="de-DE" altLang="en-US" sz="1100" dirty="0" err="1">
                <a:solidFill>
                  <a:schemeClr val="tx1"/>
                </a:solidFill>
              </a:rPr>
              <a:t>your</a:t>
            </a:r>
            <a:r>
              <a:rPr lang="de-DE" altLang="en-US" sz="1100" dirty="0">
                <a:solidFill>
                  <a:schemeClr val="tx1"/>
                </a:solidFill>
              </a:rPr>
              <a:t> Teamcenter Engineering </a:t>
            </a:r>
            <a:r>
              <a:rPr lang="de-DE" altLang="en-US" sz="1100" dirty="0" err="1">
                <a:solidFill>
                  <a:schemeClr val="tx1"/>
                </a:solidFill>
              </a:rPr>
              <a:t>environment</a:t>
            </a:r>
            <a:r>
              <a:rPr lang="de-DE" altLang="en-US" sz="1100" dirty="0">
                <a:solidFill>
                  <a:schemeClr val="tx1"/>
                </a:solidFill>
              </a:rPr>
              <a:t>,</a:t>
            </a:r>
          </a:p>
          <a:p>
            <a:pPr algn="l" eaLnBrk="1" hangingPunct="1"/>
            <a:r>
              <a:rPr lang="de-DE" altLang="en-US" sz="1100" dirty="0" err="1">
                <a:solidFill>
                  <a:schemeClr val="tx1"/>
                </a:solidFill>
              </a:rPr>
              <a:t>set</a:t>
            </a:r>
            <a:r>
              <a:rPr lang="de-DE" altLang="en-US" sz="1100" dirty="0">
                <a:solidFill>
                  <a:schemeClr val="tx1"/>
                </a:solidFill>
              </a:rPr>
              <a:t> PATH=%UGII_ROOT_DIR%;%PATH%</a:t>
            </a:r>
          </a:p>
          <a:p>
            <a:pPr algn="l" eaLnBrk="1" hangingPunct="1"/>
            <a:r>
              <a:rPr lang="de-DE" altLang="en-US" sz="1100" dirty="0">
                <a:solidFill>
                  <a:schemeClr val="tx1"/>
                </a:solidFill>
              </a:rPr>
              <a:t>g:\ugnx40\STEP203UG\step203ug.exe -I="@DB000201/A D=g:\ugnx40\STEP203UG\step203ug.def </a:t>
            </a:r>
          </a:p>
          <a:p>
            <a:pPr algn="l" eaLnBrk="1" hangingPunct="1"/>
            <a:r>
              <a:rPr lang="de-DE" altLang="en-US" sz="1100" dirty="0">
                <a:solidFill>
                  <a:schemeClr val="tx1"/>
                </a:solidFill>
              </a:rPr>
              <a:t>The </a:t>
            </a:r>
            <a:r>
              <a:rPr lang="de-DE" altLang="en-US" sz="1100" dirty="0" err="1">
                <a:solidFill>
                  <a:schemeClr val="tx1"/>
                </a:solidFill>
              </a:rPr>
              <a:t>path</a:t>
            </a:r>
            <a:r>
              <a:rPr lang="de-DE" altLang="en-US" sz="1100" dirty="0">
                <a:solidFill>
                  <a:schemeClr val="tx1"/>
                </a:solidFill>
              </a:rPr>
              <a:t> </a:t>
            </a:r>
            <a:r>
              <a:rPr lang="de-DE" altLang="en-US" sz="1100" dirty="0" err="1">
                <a:solidFill>
                  <a:schemeClr val="tx1"/>
                </a:solidFill>
              </a:rPr>
              <a:t>of</a:t>
            </a:r>
            <a:r>
              <a:rPr lang="de-DE" altLang="en-US" sz="1100" dirty="0">
                <a:solidFill>
                  <a:schemeClr val="tx1"/>
                </a:solidFill>
              </a:rPr>
              <a:t> step203ug.exe and step203.def will </a:t>
            </a:r>
            <a:r>
              <a:rPr lang="de-DE" altLang="en-US" sz="1100" dirty="0" err="1">
                <a:solidFill>
                  <a:schemeClr val="tx1"/>
                </a:solidFill>
              </a:rPr>
              <a:t>be</a:t>
            </a:r>
            <a:r>
              <a:rPr lang="de-DE" altLang="en-US" sz="1100" dirty="0">
                <a:solidFill>
                  <a:schemeClr val="tx1"/>
                </a:solidFill>
              </a:rPr>
              <a:t> </a:t>
            </a:r>
            <a:r>
              <a:rPr lang="de-DE" altLang="en-US" sz="1100" dirty="0" err="1">
                <a:solidFill>
                  <a:schemeClr val="tx1"/>
                </a:solidFill>
              </a:rPr>
              <a:t>unique</a:t>
            </a:r>
            <a:r>
              <a:rPr lang="de-DE" altLang="en-US" sz="1100" dirty="0">
                <a:solidFill>
                  <a:schemeClr val="tx1"/>
                </a:solidFill>
              </a:rPr>
              <a:t> </a:t>
            </a:r>
            <a:r>
              <a:rPr lang="de-DE" altLang="en-US" sz="1100" dirty="0" err="1">
                <a:solidFill>
                  <a:schemeClr val="tx1"/>
                </a:solidFill>
              </a:rPr>
              <a:t>for</a:t>
            </a:r>
            <a:r>
              <a:rPr lang="de-DE" altLang="en-US" sz="1100" dirty="0">
                <a:solidFill>
                  <a:schemeClr val="tx1"/>
                </a:solidFill>
              </a:rPr>
              <a:t> </a:t>
            </a:r>
            <a:r>
              <a:rPr lang="de-DE" altLang="en-US" sz="1100" dirty="0" err="1">
                <a:solidFill>
                  <a:schemeClr val="tx1"/>
                </a:solidFill>
              </a:rPr>
              <a:t>each</a:t>
            </a:r>
            <a:r>
              <a:rPr lang="de-DE" altLang="en-US" sz="1100" dirty="0">
                <a:solidFill>
                  <a:schemeClr val="tx1"/>
                </a:solidFill>
              </a:rPr>
              <a:t> </a:t>
            </a:r>
            <a:r>
              <a:rPr lang="de-DE" altLang="en-US" sz="1100" dirty="0" err="1">
                <a:solidFill>
                  <a:schemeClr val="tx1"/>
                </a:solidFill>
              </a:rPr>
              <a:t>environment</a:t>
            </a:r>
            <a:r>
              <a:rPr lang="de-DE" altLang="en-US" sz="1100" dirty="0">
                <a:solidFill>
                  <a:schemeClr val="tx1"/>
                </a:solidFill>
              </a:rPr>
              <a:t>. The </a:t>
            </a:r>
            <a:r>
              <a:rPr lang="de-DE" altLang="en-US" sz="1100" dirty="0" err="1">
                <a:solidFill>
                  <a:schemeClr val="tx1"/>
                </a:solidFill>
              </a:rPr>
              <a:t>above</a:t>
            </a:r>
            <a:r>
              <a:rPr lang="de-DE" altLang="en-US" sz="1100" dirty="0">
                <a:solidFill>
                  <a:schemeClr val="tx1"/>
                </a:solidFill>
              </a:rPr>
              <a:t> </a:t>
            </a:r>
            <a:r>
              <a:rPr lang="de-DE" altLang="en-US" sz="1100" dirty="0" err="1">
                <a:solidFill>
                  <a:schemeClr val="tx1"/>
                </a:solidFill>
              </a:rPr>
              <a:t>example</a:t>
            </a:r>
            <a:r>
              <a:rPr lang="de-DE" altLang="en-US" sz="1100" dirty="0">
                <a:solidFill>
                  <a:schemeClr val="tx1"/>
                </a:solidFill>
              </a:rPr>
              <a:t> </a:t>
            </a:r>
            <a:r>
              <a:rPr lang="de-DE" altLang="en-US" sz="1100" dirty="0" err="1">
                <a:solidFill>
                  <a:schemeClr val="tx1"/>
                </a:solidFill>
              </a:rPr>
              <a:t>translated</a:t>
            </a:r>
            <a:r>
              <a:rPr lang="de-DE" altLang="en-US" sz="1100" dirty="0">
                <a:solidFill>
                  <a:schemeClr val="tx1"/>
                </a:solidFill>
              </a:rPr>
              <a:t> UGMASTER 000201\a </a:t>
            </a:r>
            <a:r>
              <a:rPr lang="de-DE" altLang="en-US" sz="1100" dirty="0" err="1">
                <a:solidFill>
                  <a:schemeClr val="tx1"/>
                </a:solidFill>
              </a:rPr>
              <a:t>to</a:t>
            </a:r>
            <a:r>
              <a:rPr lang="de-DE" altLang="en-US" sz="1100" dirty="0">
                <a:solidFill>
                  <a:schemeClr val="tx1"/>
                </a:solidFill>
              </a:rPr>
              <a:t> STEP and </a:t>
            </a:r>
            <a:r>
              <a:rPr lang="de-DE" altLang="en-US" sz="1100" dirty="0" err="1">
                <a:solidFill>
                  <a:schemeClr val="tx1"/>
                </a:solidFill>
              </a:rPr>
              <a:t>saved</a:t>
            </a:r>
            <a:r>
              <a:rPr lang="de-DE" altLang="en-US" sz="1100" dirty="0">
                <a:solidFill>
                  <a:schemeClr val="tx1"/>
                </a:solidFill>
              </a:rPr>
              <a:t> </a:t>
            </a:r>
            <a:r>
              <a:rPr lang="de-DE" altLang="en-US" sz="1100" dirty="0" err="1">
                <a:solidFill>
                  <a:schemeClr val="tx1"/>
                </a:solidFill>
              </a:rPr>
              <a:t>the</a:t>
            </a:r>
            <a:r>
              <a:rPr lang="de-DE" altLang="en-US" sz="1100" dirty="0">
                <a:solidFill>
                  <a:schemeClr val="tx1"/>
                </a:solidFill>
              </a:rPr>
              <a:t> </a:t>
            </a:r>
            <a:r>
              <a:rPr lang="de-DE" altLang="en-US" sz="1100" dirty="0" err="1">
                <a:solidFill>
                  <a:schemeClr val="tx1"/>
                </a:solidFill>
              </a:rPr>
              <a:t>file</a:t>
            </a:r>
            <a:r>
              <a:rPr lang="de-DE" altLang="en-US" sz="1100" dirty="0">
                <a:solidFill>
                  <a:schemeClr val="tx1"/>
                </a:solidFill>
              </a:rPr>
              <a:t> </a:t>
            </a:r>
            <a:r>
              <a:rPr lang="de-DE" altLang="en-US" sz="1100" dirty="0" err="1">
                <a:solidFill>
                  <a:schemeClr val="tx1"/>
                </a:solidFill>
              </a:rPr>
              <a:t>as</a:t>
            </a:r>
            <a:r>
              <a:rPr lang="de-DE" altLang="en-US" sz="1100" dirty="0">
                <a:solidFill>
                  <a:schemeClr val="tx1"/>
                </a:solidFill>
              </a:rPr>
              <a:t> 000201_a.stp. </a:t>
            </a:r>
          </a:p>
        </p:txBody>
      </p:sp>
      <p:sp>
        <p:nvSpPr>
          <p:cNvPr id="15367" name="Rectangle 6">
            <a:extLst>
              <a:ext uri="{FF2B5EF4-FFF2-40B4-BE49-F238E27FC236}">
                <a16:creationId xmlns:a16="http://schemas.microsoft.com/office/drawing/2014/main" id="{948C9386-A301-4D88-833F-784E7329D842}"/>
              </a:ext>
            </a:extLst>
          </p:cNvPr>
          <p:cNvSpPr>
            <a:spLocks noChangeArrowheads="1"/>
          </p:cNvSpPr>
          <p:nvPr/>
        </p:nvSpPr>
        <p:spPr bwMode="auto">
          <a:xfrm>
            <a:off x="344488" y="4436224"/>
            <a:ext cx="1384300" cy="307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63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algn="ctr">
              <a:defRPr sz="1000">
                <a:solidFill>
                  <a:schemeClr val="accent2"/>
                </a:solidFill>
                <a:latin typeface="Arial Narrow" panose="020B0606020202030204" pitchFamily="34" charset="0"/>
              </a:defRPr>
            </a:lvl1pPr>
            <a:lvl2pPr marL="742950" indent="-285750" algn="ctr">
              <a:defRPr sz="1000">
                <a:solidFill>
                  <a:schemeClr val="accent2"/>
                </a:solidFill>
                <a:latin typeface="Arial Narrow" panose="020B0606020202030204" pitchFamily="34" charset="0"/>
              </a:defRPr>
            </a:lvl2pPr>
            <a:lvl3pPr marL="1143000" indent="-228600" algn="ctr">
              <a:defRPr sz="1000">
                <a:solidFill>
                  <a:schemeClr val="accent2"/>
                </a:solidFill>
                <a:latin typeface="Arial Narrow" panose="020B0606020202030204" pitchFamily="34" charset="0"/>
              </a:defRPr>
            </a:lvl3pPr>
            <a:lvl4pPr marL="1600200" indent="-228600" algn="ctr">
              <a:defRPr sz="1000">
                <a:solidFill>
                  <a:schemeClr val="accent2"/>
                </a:solidFill>
                <a:latin typeface="Arial Narrow" panose="020B0606020202030204" pitchFamily="34" charset="0"/>
              </a:defRPr>
            </a:lvl4pPr>
            <a:lvl5pPr marL="2057400" indent="-228600" algn="ctr">
              <a:defRPr sz="1000">
                <a:solidFill>
                  <a:schemeClr val="accent2"/>
                </a:solidFill>
                <a:latin typeface="Arial Narrow" panose="020B0606020202030204" pitchFamily="34" charset="0"/>
              </a:defRPr>
            </a:lvl5pPr>
            <a:lvl6pPr marL="2514600" indent="-228600" algn="ctr" eaLnBrk="0" fontAlgn="base" hangingPunct="0">
              <a:spcBef>
                <a:spcPct val="0"/>
              </a:spcBef>
              <a:spcAft>
                <a:spcPct val="0"/>
              </a:spcAft>
              <a:defRPr sz="1000">
                <a:solidFill>
                  <a:schemeClr val="accent2"/>
                </a:solidFill>
                <a:latin typeface="Arial Narrow" panose="020B0606020202030204" pitchFamily="34" charset="0"/>
              </a:defRPr>
            </a:lvl6pPr>
            <a:lvl7pPr marL="2971800" indent="-228600" algn="ctr" eaLnBrk="0" fontAlgn="base" hangingPunct="0">
              <a:spcBef>
                <a:spcPct val="0"/>
              </a:spcBef>
              <a:spcAft>
                <a:spcPct val="0"/>
              </a:spcAft>
              <a:defRPr sz="1000">
                <a:solidFill>
                  <a:schemeClr val="accent2"/>
                </a:solidFill>
                <a:latin typeface="Arial Narrow" panose="020B0606020202030204" pitchFamily="34" charset="0"/>
              </a:defRPr>
            </a:lvl7pPr>
            <a:lvl8pPr marL="3429000" indent="-228600" algn="ctr" eaLnBrk="0" fontAlgn="base" hangingPunct="0">
              <a:spcBef>
                <a:spcPct val="0"/>
              </a:spcBef>
              <a:spcAft>
                <a:spcPct val="0"/>
              </a:spcAft>
              <a:defRPr sz="1000">
                <a:solidFill>
                  <a:schemeClr val="accent2"/>
                </a:solidFill>
                <a:latin typeface="Arial Narrow" panose="020B0606020202030204" pitchFamily="34" charset="0"/>
              </a:defRPr>
            </a:lvl8pPr>
            <a:lvl9pPr marL="3886200" indent="-228600" algn="ctr" eaLnBrk="0" fontAlgn="base" hangingPunct="0">
              <a:spcBef>
                <a:spcPct val="0"/>
              </a:spcBef>
              <a:spcAft>
                <a:spcPct val="0"/>
              </a:spcAft>
              <a:defRPr sz="1000">
                <a:solidFill>
                  <a:schemeClr val="accent2"/>
                </a:solidFill>
                <a:latin typeface="Arial Narrow" panose="020B0606020202030204" pitchFamily="34" charset="0"/>
              </a:defRPr>
            </a:lvl9pPr>
          </a:lstStyle>
          <a:p>
            <a:pPr algn="l" eaLnBrk="1" hangingPunct="1"/>
            <a:r>
              <a:rPr lang="de-DE" altLang="en-US" dirty="0">
                <a:solidFill>
                  <a:schemeClr val="tx1"/>
                </a:solidFill>
              </a:rPr>
              <a:t>D:\UGS\UGNX4\STEP214UG</a:t>
            </a:r>
          </a:p>
          <a:p>
            <a:pPr algn="l" eaLnBrk="1" hangingPunct="1"/>
            <a:r>
              <a:rPr lang="de-DE" altLang="en-US" dirty="0">
                <a:solidFill>
                  <a:schemeClr val="tx1"/>
                </a:solidFill>
              </a:rPr>
              <a:t>D:\UGS\UGNX4\STEP203UG</a:t>
            </a:r>
          </a:p>
        </p:txBody>
      </p:sp>
      <p:sp>
        <p:nvSpPr>
          <p:cNvPr id="15368" name="Rectangle 7">
            <a:extLst>
              <a:ext uri="{FF2B5EF4-FFF2-40B4-BE49-F238E27FC236}">
                <a16:creationId xmlns:a16="http://schemas.microsoft.com/office/drawing/2014/main" id="{D4930523-8883-4DD5-9BEE-2EDFB289444F}"/>
              </a:ext>
            </a:extLst>
          </p:cNvPr>
          <p:cNvSpPr>
            <a:spLocks noChangeArrowheads="1"/>
          </p:cNvSpPr>
          <p:nvPr/>
        </p:nvSpPr>
        <p:spPr bwMode="auto">
          <a:xfrm>
            <a:off x="344488" y="5109369"/>
            <a:ext cx="9323387" cy="12926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63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spAutoFit/>
          </a:bodyPr>
          <a:lstStyle>
            <a:lvl1pPr algn="ctr">
              <a:defRPr sz="1000">
                <a:solidFill>
                  <a:schemeClr val="accent2"/>
                </a:solidFill>
                <a:latin typeface="Arial Narrow" panose="020B0606020202030204" pitchFamily="34" charset="0"/>
              </a:defRPr>
            </a:lvl1pPr>
            <a:lvl2pPr marL="742950" indent="-285750" algn="ctr">
              <a:defRPr sz="1000">
                <a:solidFill>
                  <a:schemeClr val="accent2"/>
                </a:solidFill>
                <a:latin typeface="Arial Narrow" panose="020B0606020202030204" pitchFamily="34" charset="0"/>
              </a:defRPr>
            </a:lvl2pPr>
            <a:lvl3pPr marL="1143000" indent="-228600" algn="ctr">
              <a:defRPr sz="1000">
                <a:solidFill>
                  <a:schemeClr val="accent2"/>
                </a:solidFill>
                <a:latin typeface="Arial Narrow" panose="020B0606020202030204" pitchFamily="34" charset="0"/>
              </a:defRPr>
            </a:lvl3pPr>
            <a:lvl4pPr marL="1600200" indent="-228600" algn="ctr">
              <a:defRPr sz="1000">
                <a:solidFill>
                  <a:schemeClr val="accent2"/>
                </a:solidFill>
                <a:latin typeface="Arial Narrow" panose="020B0606020202030204" pitchFamily="34" charset="0"/>
              </a:defRPr>
            </a:lvl4pPr>
            <a:lvl5pPr marL="2057400" indent="-228600" algn="ctr">
              <a:defRPr sz="1000">
                <a:solidFill>
                  <a:schemeClr val="accent2"/>
                </a:solidFill>
                <a:latin typeface="Arial Narrow" panose="020B0606020202030204" pitchFamily="34" charset="0"/>
              </a:defRPr>
            </a:lvl5pPr>
            <a:lvl6pPr marL="2514600" indent="-228600" algn="ctr" eaLnBrk="0" fontAlgn="base" hangingPunct="0">
              <a:spcBef>
                <a:spcPct val="0"/>
              </a:spcBef>
              <a:spcAft>
                <a:spcPct val="0"/>
              </a:spcAft>
              <a:defRPr sz="1000">
                <a:solidFill>
                  <a:schemeClr val="accent2"/>
                </a:solidFill>
                <a:latin typeface="Arial Narrow" panose="020B0606020202030204" pitchFamily="34" charset="0"/>
              </a:defRPr>
            </a:lvl6pPr>
            <a:lvl7pPr marL="2971800" indent="-228600" algn="ctr" eaLnBrk="0" fontAlgn="base" hangingPunct="0">
              <a:spcBef>
                <a:spcPct val="0"/>
              </a:spcBef>
              <a:spcAft>
                <a:spcPct val="0"/>
              </a:spcAft>
              <a:defRPr sz="1000">
                <a:solidFill>
                  <a:schemeClr val="accent2"/>
                </a:solidFill>
                <a:latin typeface="Arial Narrow" panose="020B0606020202030204" pitchFamily="34" charset="0"/>
              </a:defRPr>
            </a:lvl7pPr>
            <a:lvl8pPr marL="3429000" indent="-228600" algn="ctr" eaLnBrk="0" fontAlgn="base" hangingPunct="0">
              <a:spcBef>
                <a:spcPct val="0"/>
              </a:spcBef>
              <a:spcAft>
                <a:spcPct val="0"/>
              </a:spcAft>
              <a:defRPr sz="1000">
                <a:solidFill>
                  <a:schemeClr val="accent2"/>
                </a:solidFill>
                <a:latin typeface="Arial Narrow" panose="020B0606020202030204" pitchFamily="34" charset="0"/>
              </a:defRPr>
            </a:lvl8pPr>
            <a:lvl9pPr marL="3886200" indent="-228600" algn="ctr" eaLnBrk="0" fontAlgn="base" hangingPunct="0">
              <a:spcBef>
                <a:spcPct val="0"/>
              </a:spcBef>
              <a:spcAft>
                <a:spcPct val="0"/>
              </a:spcAft>
              <a:defRPr sz="1000">
                <a:solidFill>
                  <a:schemeClr val="accent2"/>
                </a:solidFill>
                <a:latin typeface="Arial Narrow" panose="020B0606020202030204" pitchFamily="34" charset="0"/>
              </a:defRPr>
            </a:lvl9pPr>
          </a:lstStyle>
          <a:p>
            <a:pPr algn="l" eaLnBrk="1" hangingPunct="1"/>
            <a:r>
              <a:rPr lang="de-DE" altLang="en-US" sz="1400" dirty="0">
                <a:solidFill>
                  <a:schemeClr val="tx1"/>
                </a:solidFill>
              </a:rPr>
              <a:t>Beispiel für ein Export via </a:t>
            </a:r>
            <a:r>
              <a:rPr lang="de-DE" altLang="en-US" sz="1400" dirty="0" err="1">
                <a:solidFill>
                  <a:schemeClr val="tx1"/>
                </a:solidFill>
              </a:rPr>
              <a:t>cmd</a:t>
            </a:r>
            <a:endParaRPr lang="de-DE" altLang="en-US" sz="1400" dirty="0">
              <a:solidFill>
                <a:schemeClr val="tx1"/>
              </a:solidFill>
            </a:endParaRPr>
          </a:p>
          <a:p>
            <a:pPr algn="l" eaLnBrk="1" hangingPunct="1"/>
            <a:r>
              <a:rPr lang="de-DE" altLang="en-US" sz="1400" dirty="0">
                <a:solidFill>
                  <a:schemeClr val="tx1"/>
                </a:solidFill>
              </a:rPr>
              <a:t>""D:\UGS\UGNX4\step214ug\step214ug.cmd" "@DB/</a:t>
            </a:r>
            <a:r>
              <a:rPr lang="de-DE" altLang="en-US" sz="1400" dirty="0" err="1">
                <a:solidFill>
                  <a:schemeClr val="tx1"/>
                </a:solidFill>
              </a:rPr>
              <a:t>CountMe</a:t>
            </a:r>
            <a:r>
              <a:rPr lang="de-DE" altLang="en-US" sz="1400" dirty="0">
                <a:solidFill>
                  <a:schemeClr val="tx1"/>
                </a:solidFill>
              </a:rPr>
              <a:t>/A" o="C:\TEMP\000204_000\CountMe_A.stp" l="C:\TEMP\000204_000\CountMe_A.log" </a:t>
            </a:r>
            <a:br>
              <a:rPr lang="de-DE" altLang="en-US" sz="1400" dirty="0">
                <a:solidFill>
                  <a:schemeClr val="tx1"/>
                </a:solidFill>
              </a:rPr>
            </a:br>
            <a:r>
              <a:rPr lang="de-DE" altLang="en-US" sz="1400" dirty="0">
                <a:solidFill>
                  <a:schemeClr val="tx1"/>
                </a:solidFill>
              </a:rPr>
              <a:t>d="V:\JobManager\ProgEntw\Ver02\JobManagerV2\90-DATA\CustomerNameShort_SettingsGlobal\10-JobScripts\NXDataProcessIng\ClientScripts\step214ug.def" </a:t>
            </a:r>
            <a:br>
              <a:rPr lang="de-DE" altLang="en-US" sz="1400" dirty="0">
                <a:solidFill>
                  <a:schemeClr val="tx1"/>
                </a:solidFill>
              </a:rPr>
            </a:br>
            <a:r>
              <a:rPr lang="de-DE" altLang="en-US" sz="1400" dirty="0">
                <a:solidFill>
                  <a:schemeClr val="tx1"/>
                </a:solidFill>
              </a:rPr>
              <a:t>-</a:t>
            </a:r>
            <a:r>
              <a:rPr lang="de-DE" altLang="en-US" sz="1400" dirty="0" err="1">
                <a:solidFill>
                  <a:schemeClr val="tx1"/>
                </a:solidFill>
              </a:rPr>
              <a:t>pim</a:t>
            </a:r>
            <a:r>
              <a:rPr lang="de-DE" altLang="en-US" sz="1400" dirty="0">
                <a:solidFill>
                  <a:schemeClr val="tx1"/>
                </a:solidFill>
              </a:rPr>
              <a:t>=</a:t>
            </a:r>
            <a:r>
              <a:rPr lang="de-DE" altLang="en-US" sz="1400" dirty="0" err="1">
                <a:solidFill>
                  <a:schemeClr val="tx1"/>
                </a:solidFill>
              </a:rPr>
              <a:t>yes</a:t>
            </a:r>
            <a:r>
              <a:rPr lang="de-DE" altLang="en-US" sz="1400" dirty="0">
                <a:solidFill>
                  <a:schemeClr val="tx1"/>
                </a:solidFill>
              </a:rPr>
              <a:t> -u=</a:t>
            </a:r>
            <a:r>
              <a:rPr lang="de-DE" altLang="en-US" sz="1400" dirty="0" err="1">
                <a:solidFill>
                  <a:schemeClr val="tx1"/>
                </a:solidFill>
              </a:rPr>
              <a:t>infodba</a:t>
            </a:r>
            <a:r>
              <a:rPr lang="de-DE" altLang="en-US" sz="1400" dirty="0">
                <a:solidFill>
                  <a:schemeClr val="tx1"/>
                </a:solidFill>
              </a:rPr>
              <a:t> -p=</a:t>
            </a:r>
            <a:r>
              <a:rPr lang="de-DE" altLang="en-US" sz="1400" dirty="0" err="1">
                <a:solidFill>
                  <a:schemeClr val="tx1"/>
                </a:solidFill>
              </a:rPr>
              <a:t>infodba</a:t>
            </a:r>
            <a:endParaRPr lang="de-DE" altLang="en-US" sz="1400" dirty="0">
              <a:solidFill>
                <a:schemeClr val="tx1"/>
              </a:solidFill>
            </a:endParaRPr>
          </a:p>
        </p:txBody>
      </p:sp>
    </p:spTree>
  </p:cSld>
  <p:clrMapOvr>
    <a:masterClrMapping/>
  </p:clrMapOvr>
  <p:transition spd="slow"/>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a:extLst>
              <a:ext uri="{FF2B5EF4-FFF2-40B4-BE49-F238E27FC236}">
                <a16:creationId xmlns:a16="http://schemas.microsoft.com/office/drawing/2014/main" id="{EE222C6B-F7C7-4CD5-B895-54601E3712E8}"/>
              </a:ext>
            </a:extLst>
          </p:cNvPr>
          <p:cNvSpPr>
            <a:spLocks noGrp="1" noChangeArrowheads="1"/>
          </p:cNvSpPr>
          <p:nvPr>
            <p:ph type="title"/>
          </p:nvPr>
        </p:nvSpPr>
        <p:spPr/>
        <p:txBody>
          <a:bodyPr/>
          <a:lstStyle/>
          <a:p>
            <a:r>
              <a:rPr lang="de-DE" altLang="en-US"/>
              <a:t>Step Erzeugung</a:t>
            </a:r>
          </a:p>
        </p:txBody>
      </p:sp>
      <p:sp>
        <p:nvSpPr>
          <p:cNvPr id="17411" name="Rectangle 3">
            <a:extLst>
              <a:ext uri="{FF2B5EF4-FFF2-40B4-BE49-F238E27FC236}">
                <a16:creationId xmlns:a16="http://schemas.microsoft.com/office/drawing/2014/main" id="{508EF090-E0EC-4633-9465-F5910C04CC41}"/>
              </a:ext>
            </a:extLst>
          </p:cNvPr>
          <p:cNvSpPr>
            <a:spLocks noGrp="1" noChangeArrowheads="1"/>
          </p:cNvSpPr>
          <p:nvPr>
            <p:ph idx="1"/>
          </p:nvPr>
        </p:nvSpPr>
        <p:spPr>
          <a:xfrm>
            <a:off x="250825" y="981075"/>
            <a:ext cx="9394825" cy="339196"/>
          </a:xfrm>
        </p:spPr>
        <p:txBody>
          <a:bodyPr/>
          <a:lstStyle/>
          <a:p>
            <a:r>
              <a:rPr lang="en-US" altLang="en-US" dirty="0"/>
              <a:t>Settings</a:t>
            </a:r>
          </a:p>
        </p:txBody>
      </p:sp>
      <p:sp>
        <p:nvSpPr>
          <p:cNvPr id="17412" name="Foliennummernplatzhalter 3">
            <a:extLst>
              <a:ext uri="{FF2B5EF4-FFF2-40B4-BE49-F238E27FC236}">
                <a16:creationId xmlns:a16="http://schemas.microsoft.com/office/drawing/2014/main" id="{CEF2FB0C-0F78-49A4-B88E-0C662DD30F48}"/>
              </a:ext>
            </a:extLst>
          </p:cNvPr>
          <p:cNvSpPr>
            <a:spLocks noGrp="1" noChangeArrowheads="1"/>
          </p:cNvSpPr>
          <p:nvPr>
            <p:ph type="sldNum" sz="quarter" idx="4294967295"/>
          </p:nvPr>
        </p:nvSpPr>
        <p:spPr bwMode="auto">
          <a:xfrm>
            <a:off x="7842250" y="6592888"/>
            <a:ext cx="2063750" cy="265112"/>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ctr">
              <a:defRPr sz="1000">
                <a:solidFill>
                  <a:schemeClr val="accent2"/>
                </a:solidFill>
                <a:latin typeface="Arial Narrow" panose="020B0606020202030204" pitchFamily="34" charset="0"/>
              </a:defRPr>
            </a:lvl1pPr>
            <a:lvl2pPr marL="742950" indent="-285750" algn="ctr">
              <a:defRPr sz="1000">
                <a:solidFill>
                  <a:schemeClr val="accent2"/>
                </a:solidFill>
                <a:latin typeface="Arial Narrow" panose="020B0606020202030204" pitchFamily="34" charset="0"/>
              </a:defRPr>
            </a:lvl2pPr>
            <a:lvl3pPr marL="1143000" indent="-228600" algn="ctr">
              <a:defRPr sz="1000">
                <a:solidFill>
                  <a:schemeClr val="accent2"/>
                </a:solidFill>
                <a:latin typeface="Arial Narrow" panose="020B0606020202030204" pitchFamily="34" charset="0"/>
              </a:defRPr>
            </a:lvl3pPr>
            <a:lvl4pPr marL="1600200" indent="-228600" algn="ctr">
              <a:defRPr sz="1000">
                <a:solidFill>
                  <a:schemeClr val="accent2"/>
                </a:solidFill>
                <a:latin typeface="Arial Narrow" panose="020B0606020202030204" pitchFamily="34" charset="0"/>
              </a:defRPr>
            </a:lvl4pPr>
            <a:lvl5pPr marL="2057400" indent="-228600" algn="ctr">
              <a:defRPr sz="1000">
                <a:solidFill>
                  <a:schemeClr val="accent2"/>
                </a:solidFill>
                <a:latin typeface="Arial Narrow" panose="020B0606020202030204" pitchFamily="34" charset="0"/>
              </a:defRPr>
            </a:lvl5pPr>
            <a:lvl6pPr marL="2514600" indent="-228600" algn="ctr" eaLnBrk="0" fontAlgn="base" hangingPunct="0">
              <a:spcBef>
                <a:spcPct val="0"/>
              </a:spcBef>
              <a:spcAft>
                <a:spcPct val="0"/>
              </a:spcAft>
              <a:defRPr sz="1000">
                <a:solidFill>
                  <a:schemeClr val="accent2"/>
                </a:solidFill>
                <a:latin typeface="Arial Narrow" panose="020B0606020202030204" pitchFamily="34" charset="0"/>
              </a:defRPr>
            </a:lvl6pPr>
            <a:lvl7pPr marL="2971800" indent="-228600" algn="ctr" eaLnBrk="0" fontAlgn="base" hangingPunct="0">
              <a:spcBef>
                <a:spcPct val="0"/>
              </a:spcBef>
              <a:spcAft>
                <a:spcPct val="0"/>
              </a:spcAft>
              <a:defRPr sz="1000">
                <a:solidFill>
                  <a:schemeClr val="accent2"/>
                </a:solidFill>
                <a:latin typeface="Arial Narrow" panose="020B0606020202030204" pitchFamily="34" charset="0"/>
              </a:defRPr>
            </a:lvl7pPr>
            <a:lvl8pPr marL="3429000" indent="-228600" algn="ctr" eaLnBrk="0" fontAlgn="base" hangingPunct="0">
              <a:spcBef>
                <a:spcPct val="0"/>
              </a:spcBef>
              <a:spcAft>
                <a:spcPct val="0"/>
              </a:spcAft>
              <a:defRPr sz="1000">
                <a:solidFill>
                  <a:schemeClr val="accent2"/>
                </a:solidFill>
                <a:latin typeface="Arial Narrow" panose="020B0606020202030204" pitchFamily="34" charset="0"/>
              </a:defRPr>
            </a:lvl8pPr>
            <a:lvl9pPr marL="3886200" indent="-228600" algn="ctr" eaLnBrk="0" fontAlgn="base" hangingPunct="0">
              <a:spcBef>
                <a:spcPct val="0"/>
              </a:spcBef>
              <a:spcAft>
                <a:spcPct val="0"/>
              </a:spcAft>
              <a:defRPr sz="1000">
                <a:solidFill>
                  <a:schemeClr val="accent2"/>
                </a:solidFill>
                <a:latin typeface="Arial Narrow" panose="020B0606020202030204" pitchFamily="34" charset="0"/>
              </a:defRPr>
            </a:lvl9pPr>
          </a:lstStyle>
          <a:p>
            <a:pPr eaLnBrk="1" hangingPunct="1"/>
            <a:r>
              <a:rPr lang="de-DE" altLang="en-US"/>
              <a:t>Folie </a:t>
            </a:r>
            <a:fld id="{704A40E1-DA28-435C-B15C-05AE236CF6AD}" type="slidenum">
              <a:rPr lang="de-DE" altLang="en-US"/>
              <a:pPr eaLnBrk="1" hangingPunct="1"/>
              <a:t>8</a:t>
            </a:fld>
            <a:endParaRPr lang="de-DE" altLang="en-US"/>
          </a:p>
        </p:txBody>
      </p:sp>
      <p:pic>
        <p:nvPicPr>
          <p:cNvPr id="17413" name="Picture 4">
            <a:extLst>
              <a:ext uri="{FF2B5EF4-FFF2-40B4-BE49-F238E27FC236}">
                <a16:creationId xmlns:a16="http://schemas.microsoft.com/office/drawing/2014/main" id="{B06C75F8-4E82-4884-B6B4-65743796929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8950" y="1557338"/>
            <a:ext cx="7889875" cy="43830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63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7414" name="Oval 5">
            <a:extLst>
              <a:ext uri="{FF2B5EF4-FFF2-40B4-BE49-F238E27FC236}">
                <a16:creationId xmlns:a16="http://schemas.microsoft.com/office/drawing/2014/main" id="{5CCB55CC-A9E8-4D92-8274-71AFAADF769F}"/>
              </a:ext>
            </a:extLst>
          </p:cNvPr>
          <p:cNvSpPr>
            <a:spLocks noChangeArrowheads="1"/>
          </p:cNvSpPr>
          <p:nvPr/>
        </p:nvSpPr>
        <p:spPr bwMode="auto">
          <a:xfrm>
            <a:off x="488950" y="1916113"/>
            <a:ext cx="2016125" cy="360362"/>
          </a:xfrm>
          <a:prstGeom prst="ellipse">
            <a:avLst/>
          </a:prstGeom>
          <a:noFill/>
          <a:ln w="38100" algn="ctr">
            <a:solidFill>
              <a:srgbClr val="FF0000"/>
            </a:solidFill>
            <a:prstDash val="dash"/>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spAutoFit/>
          </a:bodyPr>
          <a:lstStyle>
            <a:lvl1pPr algn="ctr">
              <a:defRPr sz="1000">
                <a:solidFill>
                  <a:schemeClr val="accent2"/>
                </a:solidFill>
                <a:latin typeface="Arial Narrow" panose="020B0606020202030204" pitchFamily="34" charset="0"/>
              </a:defRPr>
            </a:lvl1pPr>
            <a:lvl2pPr marL="742950" indent="-285750" algn="ctr">
              <a:defRPr sz="1000">
                <a:solidFill>
                  <a:schemeClr val="accent2"/>
                </a:solidFill>
                <a:latin typeface="Arial Narrow" panose="020B0606020202030204" pitchFamily="34" charset="0"/>
              </a:defRPr>
            </a:lvl2pPr>
            <a:lvl3pPr marL="1143000" indent="-228600" algn="ctr">
              <a:defRPr sz="1000">
                <a:solidFill>
                  <a:schemeClr val="accent2"/>
                </a:solidFill>
                <a:latin typeface="Arial Narrow" panose="020B0606020202030204" pitchFamily="34" charset="0"/>
              </a:defRPr>
            </a:lvl3pPr>
            <a:lvl4pPr marL="1600200" indent="-228600" algn="ctr">
              <a:defRPr sz="1000">
                <a:solidFill>
                  <a:schemeClr val="accent2"/>
                </a:solidFill>
                <a:latin typeface="Arial Narrow" panose="020B0606020202030204" pitchFamily="34" charset="0"/>
              </a:defRPr>
            </a:lvl4pPr>
            <a:lvl5pPr marL="2057400" indent="-228600" algn="ctr">
              <a:defRPr sz="1000">
                <a:solidFill>
                  <a:schemeClr val="accent2"/>
                </a:solidFill>
                <a:latin typeface="Arial Narrow" panose="020B0606020202030204" pitchFamily="34" charset="0"/>
              </a:defRPr>
            </a:lvl5pPr>
            <a:lvl6pPr marL="2514600" indent="-228600" algn="ctr" eaLnBrk="0" fontAlgn="base" hangingPunct="0">
              <a:spcBef>
                <a:spcPct val="0"/>
              </a:spcBef>
              <a:spcAft>
                <a:spcPct val="0"/>
              </a:spcAft>
              <a:defRPr sz="1000">
                <a:solidFill>
                  <a:schemeClr val="accent2"/>
                </a:solidFill>
                <a:latin typeface="Arial Narrow" panose="020B0606020202030204" pitchFamily="34" charset="0"/>
              </a:defRPr>
            </a:lvl6pPr>
            <a:lvl7pPr marL="2971800" indent="-228600" algn="ctr" eaLnBrk="0" fontAlgn="base" hangingPunct="0">
              <a:spcBef>
                <a:spcPct val="0"/>
              </a:spcBef>
              <a:spcAft>
                <a:spcPct val="0"/>
              </a:spcAft>
              <a:defRPr sz="1000">
                <a:solidFill>
                  <a:schemeClr val="accent2"/>
                </a:solidFill>
                <a:latin typeface="Arial Narrow" panose="020B0606020202030204" pitchFamily="34" charset="0"/>
              </a:defRPr>
            </a:lvl7pPr>
            <a:lvl8pPr marL="3429000" indent="-228600" algn="ctr" eaLnBrk="0" fontAlgn="base" hangingPunct="0">
              <a:spcBef>
                <a:spcPct val="0"/>
              </a:spcBef>
              <a:spcAft>
                <a:spcPct val="0"/>
              </a:spcAft>
              <a:defRPr sz="1000">
                <a:solidFill>
                  <a:schemeClr val="accent2"/>
                </a:solidFill>
                <a:latin typeface="Arial Narrow" panose="020B0606020202030204" pitchFamily="34" charset="0"/>
              </a:defRPr>
            </a:lvl8pPr>
            <a:lvl9pPr marL="3886200" indent="-228600" algn="ctr" eaLnBrk="0" fontAlgn="base" hangingPunct="0">
              <a:spcBef>
                <a:spcPct val="0"/>
              </a:spcBef>
              <a:spcAft>
                <a:spcPct val="0"/>
              </a:spcAft>
              <a:defRPr sz="1000">
                <a:solidFill>
                  <a:schemeClr val="accent2"/>
                </a:solidFill>
                <a:latin typeface="Arial Narrow" panose="020B0606020202030204" pitchFamily="34" charset="0"/>
              </a:defRPr>
            </a:lvl9pPr>
          </a:lstStyle>
          <a:p>
            <a:pPr eaLnBrk="1" hangingPunct="1"/>
            <a:endParaRPr lang="en-GB" altLang="en-US"/>
          </a:p>
        </p:txBody>
      </p:sp>
      <p:sp>
        <p:nvSpPr>
          <p:cNvPr id="17415" name="Oval 6">
            <a:extLst>
              <a:ext uri="{FF2B5EF4-FFF2-40B4-BE49-F238E27FC236}">
                <a16:creationId xmlns:a16="http://schemas.microsoft.com/office/drawing/2014/main" id="{423DB918-8869-48FB-9B1F-065E306B828D}"/>
              </a:ext>
            </a:extLst>
          </p:cNvPr>
          <p:cNvSpPr>
            <a:spLocks noChangeArrowheads="1"/>
          </p:cNvSpPr>
          <p:nvPr/>
        </p:nvSpPr>
        <p:spPr bwMode="auto">
          <a:xfrm>
            <a:off x="4305300" y="1916113"/>
            <a:ext cx="2016125" cy="360362"/>
          </a:xfrm>
          <a:prstGeom prst="ellipse">
            <a:avLst/>
          </a:prstGeom>
          <a:noFill/>
          <a:ln w="38100" algn="ctr">
            <a:solidFill>
              <a:srgbClr val="FF0000"/>
            </a:solidFill>
            <a:prstDash val="dash"/>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spAutoFit/>
          </a:bodyPr>
          <a:lstStyle>
            <a:lvl1pPr algn="ctr">
              <a:defRPr sz="1000">
                <a:solidFill>
                  <a:schemeClr val="accent2"/>
                </a:solidFill>
                <a:latin typeface="Arial Narrow" panose="020B0606020202030204" pitchFamily="34" charset="0"/>
              </a:defRPr>
            </a:lvl1pPr>
            <a:lvl2pPr marL="742950" indent="-285750" algn="ctr">
              <a:defRPr sz="1000">
                <a:solidFill>
                  <a:schemeClr val="accent2"/>
                </a:solidFill>
                <a:latin typeface="Arial Narrow" panose="020B0606020202030204" pitchFamily="34" charset="0"/>
              </a:defRPr>
            </a:lvl2pPr>
            <a:lvl3pPr marL="1143000" indent="-228600" algn="ctr">
              <a:defRPr sz="1000">
                <a:solidFill>
                  <a:schemeClr val="accent2"/>
                </a:solidFill>
                <a:latin typeface="Arial Narrow" panose="020B0606020202030204" pitchFamily="34" charset="0"/>
              </a:defRPr>
            </a:lvl3pPr>
            <a:lvl4pPr marL="1600200" indent="-228600" algn="ctr">
              <a:defRPr sz="1000">
                <a:solidFill>
                  <a:schemeClr val="accent2"/>
                </a:solidFill>
                <a:latin typeface="Arial Narrow" panose="020B0606020202030204" pitchFamily="34" charset="0"/>
              </a:defRPr>
            </a:lvl4pPr>
            <a:lvl5pPr marL="2057400" indent="-228600" algn="ctr">
              <a:defRPr sz="1000">
                <a:solidFill>
                  <a:schemeClr val="accent2"/>
                </a:solidFill>
                <a:latin typeface="Arial Narrow" panose="020B0606020202030204" pitchFamily="34" charset="0"/>
              </a:defRPr>
            </a:lvl5pPr>
            <a:lvl6pPr marL="2514600" indent="-228600" algn="ctr" eaLnBrk="0" fontAlgn="base" hangingPunct="0">
              <a:spcBef>
                <a:spcPct val="0"/>
              </a:spcBef>
              <a:spcAft>
                <a:spcPct val="0"/>
              </a:spcAft>
              <a:defRPr sz="1000">
                <a:solidFill>
                  <a:schemeClr val="accent2"/>
                </a:solidFill>
                <a:latin typeface="Arial Narrow" panose="020B0606020202030204" pitchFamily="34" charset="0"/>
              </a:defRPr>
            </a:lvl6pPr>
            <a:lvl7pPr marL="2971800" indent="-228600" algn="ctr" eaLnBrk="0" fontAlgn="base" hangingPunct="0">
              <a:spcBef>
                <a:spcPct val="0"/>
              </a:spcBef>
              <a:spcAft>
                <a:spcPct val="0"/>
              </a:spcAft>
              <a:defRPr sz="1000">
                <a:solidFill>
                  <a:schemeClr val="accent2"/>
                </a:solidFill>
                <a:latin typeface="Arial Narrow" panose="020B0606020202030204" pitchFamily="34" charset="0"/>
              </a:defRPr>
            </a:lvl7pPr>
            <a:lvl8pPr marL="3429000" indent="-228600" algn="ctr" eaLnBrk="0" fontAlgn="base" hangingPunct="0">
              <a:spcBef>
                <a:spcPct val="0"/>
              </a:spcBef>
              <a:spcAft>
                <a:spcPct val="0"/>
              </a:spcAft>
              <a:defRPr sz="1000">
                <a:solidFill>
                  <a:schemeClr val="accent2"/>
                </a:solidFill>
                <a:latin typeface="Arial Narrow" panose="020B0606020202030204" pitchFamily="34" charset="0"/>
              </a:defRPr>
            </a:lvl8pPr>
            <a:lvl9pPr marL="3886200" indent="-228600" algn="ctr" eaLnBrk="0" fontAlgn="base" hangingPunct="0">
              <a:spcBef>
                <a:spcPct val="0"/>
              </a:spcBef>
              <a:spcAft>
                <a:spcPct val="0"/>
              </a:spcAft>
              <a:defRPr sz="1000">
                <a:solidFill>
                  <a:schemeClr val="accent2"/>
                </a:solidFill>
                <a:latin typeface="Arial Narrow" panose="020B0606020202030204" pitchFamily="34" charset="0"/>
              </a:defRPr>
            </a:lvl9pPr>
          </a:lstStyle>
          <a:p>
            <a:pPr eaLnBrk="1" hangingPunct="1"/>
            <a:endParaRPr lang="en-GB" altLang="en-US"/>
          </a:p>
        </p:txBody>
      </p:sp>
    </p:spTree>
  </p:cSld>
  <p:clrMapOvr>
    <a:masterClrMapping/>
  </p:clrMapOvr>
  <p:transition spd="slow"/>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0313803-C4A0-42C4-AA6B-E325E4227095}"/>
              </a:ext>
            </a:extLst>
          </p:cNvPr>
          <p:cNvSpPr>
            <a:spLocks noGrp="1"/>
          </p:cNvSpPr>
          <p:nvPr>
            <p:ph type="title"/>
          </p:nvPr>
        </p:nvSpPr>
        <p:spPr>
          <a:xfrm>
            <a:off x="247650" y="409575"/>
            <a:ext cx="9391650" cy="389209"/>
          </a:xfrm>
        </p:spPr>
        <p:txBody>
          <a:bodyPr/>
          <a:lstStyle/>
          <a:p>
            <a:r>
              <a:rPr lang="en-GB" dirty="0"/>
              <a:t>Step Import  </a:t>
            </a:r>
            <a:r>
              <a:rPr lang="en-GB" dirty="0">
                <a:solidFill>
                  <a:schemeClr val="tx1"/>
                </a:solidFill>
              </a:rPr>
              <a:t>step203ug.exe</a:t>
            </a:r>
            <a:endParaRPr lang="en-GB" dirty="0"/>
          </a:p>
        </p:txBody>
      </p:sp>
      <p:sp>
        <p:nvSpPr>
          <p:cNvPr id="3" name="Foliennummernplatzhalter 2">
            <a:extLst>
              <a:ext uri="{FF2B5EF4-FFF2-40B4-BE49-F238E27FC236}">
                <a16:creationId xmlns:a16="http://schemas.microsoft.com/office/drawing/2014/main" id="{03465D63-9824-4A24-90AD-DAB13D8C0ED7}"/>
              </a:ext>
            </a:extLst>
          </p:cNvPr>
          <p:cNvSpPr>
            <a:spLocks noGrp="1"/>
          </p:cNvSpPr>
          <p:nvPr>
            <p:ph type="sldNum" sz="quarter" idx="10"/>
          </p:nvPr>
        </p:nvSpPr>
        <p:spPr/>
        <p:txBody>
          <a:bodyPr/>
          <a:lstStyle/>
          <a:p>
            <a:pPr>
              <a:defRPr/>
            </a:pPr>
            <a:r>
              <a:rPr lang="de-DE" altLang="en-US"/>
              <a:t>Folie </a:t>
            </a:r>
            <a:fld id="{099EAC7B-18A3-4295-A219-8DF3F46D4A6B}" type="slidenum">
              <a:rPr lang="de-DE" altLang="en-US" smtClean="0"/>
              <a:pPr>
                <a:defRPr/>
              </a:pPr>
              <a:t>9</a:t>
            </a:fld>
            <a:endParaRPr lang="de-DE" altLang="en-US"/>
          </a:p>
        </p:txBody>
      </p:sp>
      <p:sp>
        <p:nvSpPr>
          <p:cNvPr id="4" name="Textfeld 3">
            <a:extLst>
              <a:ext uri="{FF2B5EF4-FFF2-40B4-BE49-F238E27FC236}">
                <a16:creationId xmlns:a16="http://schemas.microsoft.com/office/drawing/2014/main" id="{0AF9B27A-2279-4CB3-9C98-D3FB458031BC}"/>
              </a:ext>
            </a:extLst>
          </p:cNvPr>
          <p:cNvSpPr txBox="1"/>
          <p:nvPr/>
        </p:nvSpPr>
        <p:spPr>
          <a:xfrm>
            <a:off x="287697" y="1052736"/>
            <a:ext cx="9145016" cy="5395689"/>
          </a:xfrm>
          <a:prstGeom prst="rect">
            <a:avLst/>
          </a:prstGeom>
          <a:noFill/>
        </p:spPr>
        <p:txBody>
          <a:bodyPr wrap="square" rtlCol="0">
            <a:normAutofit fontScale="70000" lnSpcReduction="20000"/>
          </a:bodyPr>
          <a:lstStyle/>
          <a:p>
            <a:endParaRPr lang="en-GB" dirty="0">
              <a:solidFill>
                <a:schemeClr val="tx1"/>
              </a:solidFill>
              <a:latin typeface="Courier New" panose="02070309020205020404" pitchFamily="49" charset="0"/>
              <a:cs typeface="Courier New" panose="02070309020205020404" pitchFamily="49" charset="0"/>
            </a:endParaRPr>
          </a:p>
          <a:p>
            <a:r>
              <a:rPr lang="en-GB" dirty="0">
                <a:solidFill>
                  <a:schemeClr val="tx1"/>
                </a:solidFill>
                <a:latin typeface="Courier New" panose="02070309020205020404" pitchFamily="49" charset="0"/>
                <a:cs typeface="Courier New" panose="02070309020205020404" pitchFamily="49" charset="0"/>
              </a:rPr>
              <a:t>Command line must be in the following format:</a:t>
            </a:r>
          </a:p>
          <a:p>
            <a:r>
              <a:rPr lang="en-GB" dirty="0">
                <a:solidFill>
                  <a:schemeClr val="tx1"/>
                </a:solidFill>
                <a:latin typeface="Courier New" panose="02070309020205020404" pitchFamily="49" charset="0"/>
                <a:cs typeface="Courier New" panose="02070309020205020404" pitchFamily="49" charset="0"/>
              </a:rPr>
              <a:t>step203ug [D=&lt;default file&gt;.def]  [M=&lt;mode of operation&gt;]</a:t>
            </a:r>
          </a:p>
          <a:p>
            <a:r>
              <a:rPr lang="en-GB" dirty="0">
                <a:solidFill>
                  <a:schemeClr val="tx1"/>
                </a:solidFill>
                <a:latin typeface="Courier New" panose="02070309020205020404" pitchFamily="49" charset="0"/>
                <a:cs typeface="Courier New" panose="02070309020205020404" pitchFamily="49" charset="0"/>
              </a:rPr>
              <a:t>          [O=&lt;output file name&gt;]  [L=&lt;log file name&gt;]  [&lt;part file&gt;]</a:t>
            </a:r>
          </a:p>
          <a:p>
            <a:r>
              <a:rPr lang="en-GB" dirty="0">
                <a:solidFill>
                  <a:schemeClr val="tx1"/>
                </a:solidFill>
                <a:latin typeface="Courier New" panose="02070309020205020404" pitchFamily="49" charset="0"/>
                <a:cs typeface="Courier New" panose="02070309020205020404" pitchFamily="49" charset="0"/>
              </a:rPr>
              <a:t>(Brackets above refer to an optional argument)</a:t>
            </a:r>
          </a:p>
          <a:p>
            <a:endParaRPr lang="en-GB" dirty="0">
              <a:solidFill>
                <a:schemeClr val="tx1"/>
              </a:solidFill>
              <a:latin typeface="+mn-lt"/>
            </a:endParaRPr>
          </a:p>
          <a:p>
            <a:endParaRPr lang="en-GB" dirty="0">
              <a:solidFill>
                <a:schemeClr val="tx1"/>
              </a:solidFill>
              <a:latin typeface="+mn-lt"/>
            </a:endParaRPr>
          </a:p>
          <a:p>
            <a:r>
              <a:rPr lang="en-GB" dirty="0">
                <a:solidFill>
                  <a:schemeClr val="tx1"/>
                </a:solidFill>
                <a:latin typeface="+mn-lt"/>
              </a:rPr>
              <a:t>"C:\Program Files\Siemens\NX10\step203ug\step203ug.exe"     d="C:\NX_Custom\NX100_UGII_TMP_DIR\jopp488462A101et.def“</a:t>
            </a:r>
          </a:p>
          <a:p>
            <a:endParaRPr lang="en-GB" dirty="0">
              <a:solidFill>
                <a:schemeClr val="tx1"/>
              </a:solidFill>
              <a:latin typeface="+mn-lt"/>
            </a:endParaRPr>
          </a:p>
          <a:p>
            <a:pPr>
              <a:lnSpc>
                <a:spcPct val="120000"/>
              </a:lnSpc>
            </a:pPr>
            <a:r>
              <a:rPr lang="en-GB" dirty="0">
                <a:solidFill>
                  <a:schemeClr val="tx1"/>
                </a:solidFill>
                <a:latin typeface="+mn-lt"/>
              </a:rPr>
              <a:t>AP203_COLLAY_EXT =Off</a:t>
            </a:r>
          </a:p>
          <a:p>
            <a:pPr>
              <a:lnSpc>
                <a:spcPct val="120000"/>
              </a:lnSpc>
            </a:pPr>
            <a:r>
              <a:rPr lang="en-GB" dirty="0">
                <a:solidFill>
                  <a:schemeClr val="tx1"/>
                </a:solidFill>
                <a:latin typeface="+mn-lt"/>
              </a:rPr>
              <a:t>ASSEMBLY_MAP = Off</a:t>
            </a:r>
          </a:p>
          <a:p>
            <a:pPr>
              <a:lnSpc>
                <a:spcPct val="120000"/>
              </a:lnSpc>
            </a:pPr>
            <a:r>
              <a:rPr lang="en-GB" dirty="0">
                <a:solidFill>
                  <a:schemeClr val="tx1"/>
                </a:solidFill>
                <a:latin typeface="+mn-lt"/>
              </a:rPr>
              <a:t>AUTOMATIC_SURF_SEW = Off</a:t>
            </a:r>
          </a:p>
          <a:p>
            <a:pPr>
              <a:lnSpc>
                <a:spcPct val="120000"/>
              </a:lnSpc>
            </a:pPr>
            <a:r>
              <a:rPr lang="en-GB" dirty="0">
                <a:solidFill>
                  <a:schemeClr val="tx1"/>
                </a:solidFill>
                <a:latin typeface="+mn-lt"/>
              </a:rPr>
              <a:t>Author =</a:t>
            </a:r>
          </a:p>
          <a:p>
            <a:pPr>
              <a:lnSpc>
                <a:spcPct val="120000"/>
              </a:lnSpc>
            </a:pPr>
            <a:r>
              <a:rPr lang="en-GB" dirty="0">
                <a:solidFill>
                  <a:schemeClr val="tx1"/>
                </a:solidFill>
                <a:latin typeface="+mn-lt"/>
              </a:rPr>
              <a:t>Authorization =</a:t>
            </a:r>
          </a:p>
          <a:p>
            <a:pPr>
              <a:lnSpc>
                <a:spcPct val="120000"/>
              </a:lnSpc>
            </a:pPr>
            <a:r>
              <a:rPr lang="en-GB" dirty="0">
                <a:solidFill>
                  <a:schemeClr val="tx1"/>
                </a:solidFill>
                <a:latin typeface="+mn-lt"/>
              </a:rPr>
              <a:t>CHOOSE_DIRECTION =STEP to UG</a:t>
            </a:r>
          </a:p>
          <a:p>
            <a:pPr>
              <a:lnSpc>
                <a:spcPct val="120000"/>
              </a:lnSpc>
            </a:pPr>
            <a:r>
              <a:rPr lang="en-GB" dirty="0">
                <a:solidFill>
                  <a:schemeClr val="tx1"/>
                </a:solidFill>
                <a:latin typeface="+mn-lt"/>
              </a:rPr>
              <a:t>CNV_MODE =On-Line</a:t>
            </a:r>
          </a:p>
          <a:p>
            <a:pPr>
              <a:lnSpc>
                <a:spcPct val="120000"/>
              </a:lnSpc>
            </a:pPr>
            <a:r>
              <a:rPr lang="en-GB" dirty="0">
                <a:solidFill>
                  <a:schemeClr val="tx1"/>
                </a:solidFill>
                <a:latin typeface="+mn-lt"/>
              </a:rPr>
              <a:t>DSP_MASK =</a:t>
            </a:r>
            <a:r>
              <a:rPr lang="en-GB" dirty="0" err="1">
                <a:solidFill>
                  <a:schemeClr val="tx1"/>
                </a:solidFill>
                <a:latin typeface="+mn-lt"/>
              </a:rPr>
              <a:t>Fatal,Severe,Error,Warning,Information,Status,Summary,Prefix</a:t>
            </a:r>
            <a:endParaRPr lang="en-GB" dirty="0">
              <a:solidFill>
                <a:schemeClr val="tx1"/>
              </a:solidFill>
              <a:latin typeface="+mn-lt"/>
            </a:endParaRPr>
          </a:p>
          <a:p>
            <a:pPr>
              <a:lnSpc>
                <a:spcPct val="120000"/>
              </a:lnSpc>
            </a:pPr>
            <a:r>
              <a:rPr lang="en-GB" dirty="0">
                <a:solidFill>
                  <a:schemeClr val="tx1"/>
                </a:solidFill>
                <a:latin typeface="+mn-lt"/>
              </a:rPr>
              <a:t>Description =</a:t>
            </a:r>
          </a:p>
          <a:p>
            <a:pPr>
              <a:lnSpc>
                <a:spcPct val="120000"/>
              </a:lnSpc>
            </a:pPr>
            <a:r>
              <a:rPr lang="en-GB" dirty="0">
                <a:solidFill>
                  <a:schemeClr val="tx1"/>
                </a:solidFill>
                <a:latin typeface="+mn-lt"/>
              </a:rPr>
              <a:t>EXPORT_EXTERNAL_REFERENCES =Off</a:t>
            </a:r>
          </a:p>
          <a:p>
            <a:pPr>
              <a:lnSpc>
                <a:spcPct val="120000"/>
              </a:lnSpc>
            </a:pPr>
            <a:r>
              <a:rPr lang="en-GB" dirty="0">
                <a:solidFill>
                  <a:schemeClr val="tx1"/>
                </a:solidFill>
                <a:latin typeface="+mn-lt"/>
              </a:rPr>
              <a:t>EXPORT_EXTERNAL_REFERENCE_FORMAT =STEP</a:t>
            </a:r>
          </a:p>
          <a:p>
            <a:pPr>
              <a:lnSpc>
                <a:spcPct val="120000"/>
              </a:lnSpc>
            </a:pPr>
            <a:r>
              <a:rPr lang="en-GB" dirty="0">
                <a:solidFill>
                  <a:schemeClr val="tx1"/>
                </a:solidFill>
                <a:latin typeface="+mn-lt"/>
              </a:rPr>
              <a:t>EXPORT_VALPROPS =Off</a:t>
            </a:r>
          </a:p>
          <a:p>
            <a:pPr>
              <a:lnSpc>
                <a:spcPct val="120000"/>
              </a:lnSpc>
            </a:pPr>
            <a:r>
              <a:rPr lang="en-GB" dirty="0">
                <a:solidFill>
                  <a:schemeClr val="tx1"/>
                </a:solidFill>
                <a:latin typeface="+mn-lt"/>
              </a:rPr>
              <a:t>FILE_FILTER =V:\</a:t>
            </a:r>
            <a:r>
              <a:rPr lang="en-GB" dirty="0" err="1">
                <a:solidFill>
                  <a:schemeClr val="tx1"/>
                </a:solidFill>
                <a:latin typeface="+mn-lt"/>
              </a:rPr>
              <a:t>CustomersDataL</a:t>
            </a:r>
            <a:r>
              <a:rPr lang="en-GB" dirty="0">
                <a:solidFill>
                  <a:schemeClr val="tx1"/>
                </a:solidFill>
                <a:latin typeface="+mn-lt"/>
              </a:rPr>
              <a:t>\</a:t>
            </a:r>
            <a:r>
              <a:rPr lang="en-GB" dirty="0" err="1">
                <a:solidFill>
                  <a:schemeClr val="tx1"/>
                </a:solidFill>
                <a:latin typeface="+mn-lt"/>
              </a:rPr>
              <a:t>KBA.Iberica</a:t>
            </a:r>
            <a:r>
              <a:rPr lang="en-GB" dirty="0">
                <a:solidFill>
                  <a:schemeClr val="tx1"/>
                </a:solidFill>
                <a:latin typeface="+mn-lt"/>
              </a:rPr>
              <a:t>\2018-01-02-ExampleData\</a:t>
            </a:r>
            <a:r>
              <a:rPr lang="en-GB" dirty="0" err="1">
                <a:solidFill>
                  <a:schemeClr val="tx1"/>
                </a:solidFill>
                <a:latin typeface="+mn-lt"/>
              </a:rPr>
              <a:t>ImportTest</a:t>
            </a:r>
            <a:r>
              <a:rPr lang="en-GB" dirty="0">
                <a:solidFill>
                  <a:schemeClr val="tx1"/>
                </a:solidFill>
                <a:latin typeface="+mn-lt"/>
              </a:rPr>
              <a:t>\*.</a:t>
            </a:r>
            <a:r>
              <a:rPr lang="en-GB" dirty="0" err="1">
                <a:solidFill>
                  <a:schemeClr val="tx1"/>
                </a:solidFill>
                <a:latin typeface="+mn-lt"/>
              </a:rPr>
              <a:t>stp</a:t>
            </a:r>
            <a:endParaRPr lang="en-GB" dirty="0">
              <a:solidFill>
                <a:schemeClr val="tx1"/>
              </a:solidFill>
              <a:latin typeface="+mn-lt"/>
            </a:endParaRPr>
          </a:p>
          <a:p>
            <a:pPr>
              <a:lnSpc>
                <a:spcPct val="120000"/>
              </a:lnSpc>
            </a:pPr>
            <a:r>
              <a:rPr lang="en-GB" dirty="0" err="1">
                <a:solidFill>
                  <a:schemeClr val="tx1"/>
                </a:solidFill>
                <a:latin typeface="+mn-lt"/>
              </a:rPr>
              <a:t>File_Name</a:t>
            </a:r>
            <a:r>
              <a:rPr lang="en-GB" dirty="0">
                <a:solidFill>
                  <a:schemeClr val="tx1"/>
                </a:solidFill>
                <a:latin typeface="+mn-lt"/>
              </a:rPr>
              <a:t> =</a:t>
            </a:r>
          </a:p>
          <a:p>
            <a:pPr>
              <a:lnSpc>
                <a:spcPct val="120000"/>
              </a:lnSpc>
            </a:pPr>
            <a:r>
              <a:rPr lang="en-GB" dirty="0">
                <a:solidFill>
                  <a:schemeClr val="tx1"/>
                </a:solidFill>
                <a:latin typeface="+mn-lt"/>
              </a:rPr>
              <a:t>INDIVIDUAL_LIST =</a:t>
            </a:r>
            <a:r>
              <a:rPr lang="en-GB" dirty="0">
                <a:solidFill>
                  <a:srgbClr val="FF0000"/>
                </a:solidFill>
                <a:latin typeface="+mn-lt"/>
              </a:rPr>
              <a:t>V:\CustomersDataL\KBA.Iberica\2018-01-02-ExampleData\ExportTest3\008043000a_asm.prt</a:t>
            </a:r>
          </a:p>
          <a:p>
            <a:pPr>
              <a:lnSpc>
                <a:spcPct val="120000"/>
              </a:lnSpc>
            </a:pPr>
            <a:r>
              <a:rPr lang="en-GB" dirty="0" err="1">
                <a:solidFill>
                  <a:schemeClr val="tx1"/>
                </a:solidFill>
                <a:latin typeface="+mn-lt"/>
              </a:rPr>
              <a:t>Imp_Level</a:t>
            </a:r>
            <a:r>
              <a:rPr lang="en-GB" dirty="0">
                <a:solidFill>
                  <a:schemeClr val="tx1"/>
                </a:solidFill>
                <a:latin typeface="+mn-lt"/>
              </a:rPr>
              <a:t> =1</a:t>
            </a:r>
          </a:p>
          <a:p>
            <a:pPr>
              <a:lnSpc>
                <a:spcPct val="120000"/>
              </a:lnSpc>
            </a:pPr>
            <a:r>
              <a:rPr lang="en-GB" dirty="0">
                <a:solidFill>
                  <a:schemeClr val="tx1"/>
                </a:solidFill>
                <a:latin typeface="+mn-lt"/>
              </a:rPr>
              <a:t>LOG_FILE =</a:t>
            </a:r>
            <a:r>
              <a:rPr lang="en-GB" dirty="0">
                <a:solidFill>
                  <a:srgbClr val="FF0000"/>
                </a:solidFill>
                <a:latin typeface="+mn-lt"/>
              </a:rPr>
              <a:t>V:\CustomersDataL\KBA.Iberica\2018-01-02-ExampleData\ExportTest3\008043000a_asm.log</a:t>
            </a:r>
          </a:p>
          <a:p>
            <a:pPr>
              <a:lnSpc>
                <a:spcPct val="120000"/>
              </a:lnSpc>
            </a:pPr>
            <a:r>
              <a:rPr lang="en-GB" dirty="0">
                <a:solidFill>
                  <a:schemeClr val="tx1"/>
                </a:solidFill>
                <a:latin typeface="+mn-lt"/>
              </a:rPr>
              <a:t>MODULES_MASK =</a:t>
            </a:r>
            <a:r>
              <a:rPr lang="en-GB" dirty="0" err="1">
                <a:solidFill>
                  <a:schemeClr val="tx1"/>
                </a:solidFill>
                <a:latin typeface="+mn-lt"/>
              </a:rPr>
              <a:t>Wireframe,Surfaces,Solids,PMI</a:t>
            </a:r>
            <a:endParaRPr lang="en-GB" dirty="0">
              <a:solidFill>
                <a:schemeClr val="tx1"/>
              </a:solidFill>
              <a:latin typeface="+mn-lt"/>
            </a:endParaRPr>
          </a:p>
          <a:p>
            <a:pPr>
              <a:lnSpc>
                <a:spcPct val="120000"/>
              </a:lnSpc>
            </a:pPr>
            <a:r>
              <a:rPr lang="en-GB" dirty="0">
                <a:solidFill>
                  <a:schemeClr val="tx1"/>
                </a:solidFill>
                <a:latin typeface="+mn-lt"/>
              </a:rPr>
              <a:t>MSG_MASK =</a:t>
            </a:r>
            <a:r>
              <a:rPr lang="en-GB" dirty="0" err="1">
                <a:solidFill>
                  <a:schemeClr val="tx1"/>
                </a:solidFill>
                <a:latin typeface="+mn-lt"/>
              </a:rPr>
              <a:t>Fatal,Severe,Error,Warning,Information,Status,Summary,Prefix</a:t>
            </a:r>
            <a:endParaRPr lang="en-GB" dirty="0">
              <a:solidFill>
                <a:schemeClr val="tx1"/>
              </a:solidFill>
              <a:latin typeface="+mn-lt"/>
            </a:endParaRPr>
          </a:p>
          <a:p>
            <a:pPr>
              <a:lnSpc>
                <a:spcPct val="120000"/>
              </a:lnSpc>
            </a:pPr>
            <a:r>
              <a:rPr lang="en-GB" dirty="0">
                <a:solidFill>
                  <a:schemeClr val="tx1"/>
                </a:solidFill>
                <a:latin typeface="+mn-lt"/>
              </a:rPr>
              <a:t>Organization =</a:t>
            </a:r>
          </a:p>
          <a:p>
            <a:pPr>
              <a:lnSpc>
                <a:spcPct val="120000"/>
              </a:lnSpc>
            </a:pPr>
            <a:r>
              <a:rPr lang="en-GB" dirty="0">
                <a:solidFill>
                  <a:schemeClr val="tx1"/>
                </a:solidFill>
                <a:latin typeface="+mn-lt"/>
              </a:rPr>
              <a:t>PA_EDGE_FACE_BSPLINE_APPROX_TOL =0.0254</a:t>
            </a:r>
          </a:p>
          <a:p>
            <a:pPr>
              <a:lnSpc>
                <a:spcPct val="120000"/>
              </a:lnSpc>
            </a:pPr>
            <a:r>
              <a:rPr lang="en-GB" dirty="0">
                <a:solidFill>
                  <a:schemeClr val="tx1"/>
                </a:solidFill>
                <a:latin typeface="+mn-lt"/>
              </a:rPr>
              <a:t>PROCESS_PART_LIST =</a:t>
            </a:r>
            <a:r>
              <a:rPr lang="en-GB" dirty="0">
                <a:solidFill>
                  <a:srgbClr val="FF0000"/>
                </a:solidFill>
                <a:latin typeface="+mn-lt"/>
              </a:rPr>
              <a:t>V:\CustomersDataL\KBA.Iberica\2018-01-02-ExampleData\ImportTest\008043000a_asm.stp</a:t>
            </a:r>
          </a:p>
          <a:p>
            <a:pPr>
              <a:lnSpc>
                <a:spcPct val="120000"/>
              </a:lnSpc>
            </a:pPr>
            <a:r>
              <a:rPr lang="en-GB" dirty="0">
                <a:solidFill>
                  <a:schemeClr val="tx1"/>
                </a:solidFill>
              </a:rPr>
              <a:t>PROCESS_PART_LIST = #PROCESS_PART_LIST#</a:t>
            </a:r>
            <a:endParaRPr lang="en-GB" dirty="0">
              <a:solidFill>
                <a:srgbClr val="FF0000"/>
              </a:solidFill>
              <a:latin typeface="+mn-lt"/>
            </a:endParaRPr>
          </a:p>
          <a:p>
            <a:pPr>
              <a:lnSpc>
                <a:spcPct val="120000"/>
              </a:lnSpc>
            </a:pPr>
            <a:r>
              <a:rPr lang="en-GB" dirty="0" err="1">
                <a:solidFill>
                  <a:schemeClr val="tx1"/>
                </a:solidFill>
                <a:latin typeface="+mn-lt"/>
              </a:rPr>
              <a:t>Pre_Version</a:t>
            </a:r>
            <a:r>
              <a:rPr lang="en-GB" dirty="0">
                <a:solidFill>
                  <a:schemeClr val="tx1"/>
                </a:solidFill>
                <a:latin typeface="+mn-lt"/>
              </a:rPr>
              <a:t> =STEP203UG NX 10.0</a:t>
            </a:r>
          </a:p>
          <a:p>
            <a:pPr>
              <a:lnSpc>
                <a:spcPct val="120000"/>
              </a:lnSpc>
            </a:pPr>
            <a:r>
              <a:rPr lang="en-GB" dirty="0">
                <a:solidFill>
                  <a:schemeClr val="tx1"/>
                </a:solidFill>
                <a:latin typeface="+mn-lt"/>
              </a:rPr>
              <a:t>RECALL_DEF_FILE =step203ug.def</a:t>
            </a:r>
          </a:p>
          <a:p>
            <a:pPr>
              <a:lnSpc>
                <a:spcPct val="120000"/>
              </a:lnSpc>
            </a:pPr>
            <a:r>
              <a:rPr lang="en-GB" dirty="0">
                <a:solidFill>
                  <a:schemeClr val="tx1"/>
                </a:solidFill>
                <a:latin typeface="+mn-lt"/>
              </a:rPr>
              <a:t>SAVE_DEF_FILE =step203ug.def</a:t>
            </a:r>
          </a:p>
          <a:p>
            <a:pPr>
              <a:lnSpc>
                <a:spcPct val="120000"/>
              </a:lnSpc>
            </a:pPr>
            <a:r>
              <a:rPr lang="en-GB" dirty="0">
                <a:solidFill>
                  <a:schemeClr val="tx1"/>
                </a:solidFill>
                <a:latin typeface="+mn-lt"/>
              </a:rPr>
              <a:t>SHORT_LONG_NAMES =Long</a:t>
            </a:r>
          </a:p>
          <a:p>
            <a:pPr>
              <a:lnSpc>
                <a:spcPct val="120000"/>
              </a:lnSpc>
            </a:pPr>
            <a:r>
              <a:rPr lang="en-GB" dirty="0">
                <a:solidFill>
                  <a:schemeClr val="tx1"/>
                </a:solidFill>
                <a:latin typeface="+mn-lt"/>
              </a:rPr>
              <a:t>SMOOTH_BSURFS = On</a:t>
            </a:r>
          </a:p>
          <a:p>
            <a:pPr>
              <a:lnSpc>
                <a:spcPct val="120000"/>
              </a:lnSpc>
            </a:pPr>
            <a:r>
              <a:rPr lang="en-GB" dirty="0">
                <a:solidFill>
                  <a:schemeClr val="tx1"/>
                </a:solidFill>
                <a:latin typeface="+mn-lt"/>
              </a:rPr>
              <a:t>UGI_COMP_FAIL =Abort if Load Fails</a:t>
            </a:r>
          </a:p>
          <a:p>
            <a:pPr>
              <a:lnSpc>
                <a:spcPct val="120000"/>
              </a:lnSpc>
            </a:pPr>
            <a:r>
              <a:rPr lang="en-GB" dirty="0">
                <a:solidFill>
                  <a:schemeClr val="tx1"/>
                </a:solidFill>
                <a:latin typeface="+mn-lt"/>
              </a:rPr>
              <a:t>UGI_COMP_SUB =Do not Allow Substitution</a:t>
            </a:r>
          </a:p>
          <a:p>
            <a:pPr>
              <a:lnSpc>
                <a:spcPct val="120000"/>
              </a:lnSpc>
            </a:pPr>
            <a:r>
              <a:rPr lang="en-GB" dirty="0">
                <a:solidFill>
                  <a:schemeClr val="tx1"/>
                </a:solidFill>
                <a:latin typeface="+mn-lt"/>
              </a:rPr>
              <a:t>UGI_LAYERD_MASK =</a:t>
            </a:r>
          </a:p>
          <a:p>
            <a:pPr>
              <a:lnSpc>
                <a:spcPct val="120000"/>
              </a:lnSpc>
            </a:pPr>
            <a:r>
              <a:rPr lang="en-GB" dirty="0">
                <a:solidFill>
                  <a:schemeClr val="tx1"/>
                </a:solidFill>
                <a:latin typeface="+mn-lt"/>
              </a:rPr>
              <a:t>UGI_LAYERE_MASK =</a:t>
            </a:r>
          </a:p>
          <a:p>
            <a:pPr>
              <a:lnSpc>
                <a:spcPct val="120000"/>
              </a:lnSpc>
            </a:pPr>
            <a:r>
              <a:rPr lang="en-GB" dirty="0">
                <a:solidFill>
                  <a:schemeClr val="tx1"/>
                </a:solidFill>
                <a:latin typeface="+mn-lt"/>
              </a:rPr>
              <a:t>UGI_LAYER_MASK =1-256</a:t>
            </a:r>
          </a:p>
          <a:p>
            <a:pPr>
              <a:lnSpc>
                <a:spcPct val="120000"/>
              </a:lnSpc>
            </a:pPr>
            <a:r>
              <a:rPr lang="en-GB" dirty="0">
                <a:solidFill>
                  <a:schemeClr val="tx1"/>
                </a:solidFill>
                <a:latin typeface="+mn-lt"/>
              </a:rPr>
              <a:t>UGI_LOAD_COMP =Load Components</a:t>
            </a:r>
          </a:p>
          <a:p>
            <a:pPr>
              <a:lnSpc>
                <a:spcPct val="120000"/>
              </a:lnSpc>
            </a:pPr>
            <a:r>
              <a:rPr lang="en-GB" dirty="0">
                <a:solidFill>
                  <a:schemeClr val="tx1"/>
                </a:solidFill>
                <a:latin typeface="+mn-lt"/>
              </a:rPr>
              <a:t>UGI_LOAD_OPTION =Load From </a:t>
            </a:r>
            <a:r>
              <a:rPr lang="en-GB" dirty="0" err="1">
                <a:solidFill>
                  <a:schemeClr val="tx1"/>
                </a:solidFill>
                <a:latin typeface="+mn-lt"/>
              </a:rPr>
              <a:t>Assem</a:t>
            </a:r>
            <a:r>
              <a:rPr lang="en-GB" dirty="0">
                <a:solidFill>
                  <a:schemeClr val="tx1"/>
                </a:solidFill>
                <a:latin typeface="+mn-lt"/>
              </a:rPr>
              <a:t> Dir</a:t>
            </a:r>
          </a:p>
          <a:p>
            <a:pPr>
              <a:lnSpc>
                <a:spcPct val="120000"/>
              </a:lnSpc>
            </a:pPr>
            <a:r>
              <a:rPr lang="en-GB" dirty="0">
                <a:solidFill>
                  <a:schemeClr val="tx1"/>
                </a:solidFill>
                <a:latin typeface="+mn-lt"/>
              </a:rPr>
              <a:t>UGI_LOAD_VER =Load Exact Version</a:t>
            </a:r>
          </a:p>
          <a:p>
            <a:pPr>
              <a:lnSpc>
                <a:spcPct val="120000"/>
              </a:lnSpc>
            </a:pPr>
            <a:r>
              <a:rPr lang="en-GB" dirty="0">
                <a:solidFill>
                  <a:schemeClr val="tx1"/>
                </a:solidFill>
                <a:latin typeface="+mn-lt"/>
              </a:rPr>
              <a:t>UGI_PROC_ASSEM =Use load_options.def options</a:t>
            </a:r>
          </a:p>
          <a:p>
            <a:pPr>
              <a:lnSpc>
                <a:spcPct val="120000"/>
              </a:lnSpc>
            </a:pPr>
            <a:r>
              <a:rPr lang="en-GB" dirty="0">
                <a:solidFill>
                  <a:schemeClr val="tx1"/>
                </a:solidFill>
                <a:latin typeface="+mn-lt"/>
              </a:rPr>
              <a:t>UGI_SEARCH_DIRS =</a:t>
            </a:r>
          </a:p>
          <a:p>
            <a:pPr>
              <a:lnSpc>
                <a:spcPct val="120000"/>
              </a:lnSpc>
            </a:pPr>
            <a:r>
              <a:rPr lang="en-GB" dirty="0">
                <a:solidFill>
                  <a:schemeClr val="tx1"/>
                </a:solidFill>
                <a:latin typeface="+mn-lt"/>
              </a:rPr>
              <a:t>ZERO_LAYER_DEFAULT = 1 </a:t>
            </a:r>
          </a:p>
        </p:txBody>
      </p:sp>
    </p:spTree>
    <p:extLst>
      <p:ext uri="{BB962C8B-B14F-4D97-AF65-F5344CB8AC3E}">
        <p14:creationId xmlns:p14="http://schemas.microsoft.com/office/powerpoint/2010/main" val="3871443364"/>
      </p:ext>
    </p:extLst>
  </p:cSld>
  <p:clrMapOvr>
    <a:masterClrMapping/>
  </p:clrMapOvr>
  <p:transition/>
</p:sld>
</file>

<file path=ppt/theme/theme1.xml><?xml version="1.0" encoding="utf-8"?>
<a:theme xmlns:a="http://schemas.openxmlformats.org/drawingml/2006/main" name="addPLM">
  <a:themeElements>
    <a:clrScheme name="addPLM - 1">
      <a:dk1>
        <a:sysClr val="windowText" lastClr="000000"/>
      </a:dk1>
      <a:lt1>
        <a:sysClr val="window" lastClr="FFFFFF"/>
      </a:lt1>
      <a:dk2>
        <a:srgbClr val="1F497D"/>
      </a:dk2>
      <a:lt2>
        <a:srgbClr val="EEECE1"/>
      </a:lt2>
      <a:accent1>
        <a:srgbClr val="FF0000"/>
      </a:accent1>
      <a:accent2>
        <a:srgbClr val="00B050"/>
      </a:accent2>
      <a:accent3>
        <a:srgbClr val="0070C0"/>
      </a:accent3>
      <a:accent4>
        <a:srgbClr val="FFFF00"/>
      </a:accent4>
      <a:accent5>
        <a:srgbClr val="FFC000"/>
      </a:accent5>
      <a:accent6>
        <a:srgbClr val="00B0F0"/>
      </a:accent6>
      <a:hlink>
        <a:srgbClr val="0000FF"/>
      </a:hlink>
      <a:folHlink>
        <a:srgbClr val="800080"/>
      </a:folHlink>
    </a:clrScheme>
    <a:fontScheme name="JF Masterfolie">
      <a:majorFont>
        <a:latin typeface="Arial"/>
        <a:ea typeface=""/>
        <a:cs typeface=""/>
      </a:majorFont>
      <a:minorFont>
        <a:latin typeface="Arial"/>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wrap="none">
        <a:spAutoFit/>
      </a:bodyPr>
      <a:lstStyle>
        <a:defPPr algn="l">
          <a:defRPr dirty="0" smtClean="0">
            <a:solidFill>
              <a:schemeClr val="tx1"/>
            </a:solidFill>
            <a:latin typeface="+mj-lt"/>
          </a:defRPr>
        </a:defPPr>
      </a:lstStyle>
    </a:spDef>
    <a:lnDef>
      <a:spPr bwMode="auto">
        <a:noFill/>
        <a:ln w="28575" cap="flat" cmpd="sng" algn="ctr">
          <a:solidFill>
            <a:srgbClr val="FF0000"/>
          </a:solidFill>
          <a:prstDash val="dash"/>
          <a:round/>
          <a:headEnd type="none" w="med" len="med"/>
          <a:tailEnd type="none" w="med" len="med"/>
        </a:ln>
        <a:effectLst/>
      </a:spPr>
      <a:bodyPr/>
      <a:lstStyle/>
    </a:lnDef>
    <a:txDef>
      <a:spPr>
        <a:noFill/>
      </a:spPr>
      <a:bodyPr wrap="square" rtlCol="0">
        <a:spAutoFit/>
      </a:bodyPr>
      <a:lstStyle>
        <a:defPPr algn="l">
          <a:defRPr sz="1200" dirty="0" smtClean="0">
            <a:solidFill>
              <a:schemeClr val="tx1"/>
            </a:solidFill>
            <a:latin typeface="+mn-lt"/>
          </a:defRPr>
        </a:defPPr>
      </a:lstStyle>
    </a:txDef>
  </a:objectDefaults>
  <a:extraClrSchemeLst>
    <a:extraClrScheme>
      <a:clrScheme name="JF Masterfoli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JF Masterfoli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JF Masterfoli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JF Masterfoli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JF Masterfoli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JF Masterfoli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JF Masterfoli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JFEndKunde#_Dokumentation_#SpDocTitle#_[#ma_namk#_#DatumRev#].pptx" id="{FBDE1844-6F6C-4F2F-8C24-B953F291714C}" vid="{D598FF85-D9F6-4AE2-9635-7A6CBCC359D1}"/>
    </a:ext>
  </a:extLst>
</a:theme>
</file>

<file path=ppt/theme/theme2.xml><?xml version="1.0" encoding="utf-8"?>
<a:theme xmlns:a="http://schemas.openxmlformats.org/drawingml/2006/main" name="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blank</Template>
  <TotalTime>0</TotalTime>
  <Words>3301</Words>
  <Application>Microsoft Office PowerPoint</Application>
  <PresentationFormat>A4-Papier (210 x 297 mm)</PresentationFormat>
  <Paragraphs>411</Paragraphs>
  <Slides>20</Slides>
  <Notes>3</Notes>
  <HiddenSlides>2</HiddenSlides>
  <MMClips>0</MMClips>
  <ScaleCrop>false</ScaleCrop>
  <HeadingPairs>
    <vt:vector size="6" baseType="variant">
      <vt:variant>
        <vt:lpstr>Verwendete Schriftarten</vt:lpstr>
      </vt:variant>
      <vt:variant>
        <vt:i4>7</vt:i4>
      </vt:variant>
      <vt:variant>
        <vt:lpstr>Design</vt:lpstr>
      </vt:variant>
      <vt:variant>
        <vt:i4>1</vt:i4>
      </vt:variant>
      <vt:variant>
        <vt:lpstr>Folientitel</vt:lpstr>
      </vt:variant>
      <vt:variant>
        <vt:i4>20</vt:i4>
      </vt:variant>
    </vt:vector>
  </HeadingPairs>
  <TitlesOfParts>
    <vt:vector size="28" baseType="lpstr">
      <vt:lpstr>Arial Unicode MS</vt:lpstr>
      <vt:lpstr>Arial</vt:lpstr>
      <vt:lpstr>Arial Narrow</vt:lpstr>
      <vt:lpstr>Courier New</vt:lpstr>
      <vt:lpstr>Helvetica</vt:lpstr>
      <vt:lpstr>Verdana</vt:lpstr>
      <vt:lpstr>Wingdings</vt:lpstr>
      <vt:lpstr>addPLM</vt:lpstr>
      <vt:lpstr>Datenexport </vt:lpstr>
      <vt:lpstr>Export Bedingungen</vt:lpstr>
      <vt:lpstr>Ugto2d.exe DXF Export Optionen für</vt:lpstr>
      <vt:lpstr>Ugto2d Command Line/User-Defined Settings File Examples</vt:lpstr>
      <vt:lpstr>DXF/DWG Translator</vt:lpstr>
      <vt:lpstr>DXF/DWG Translator</vt:lpstr>
      <vt:lpstr>Step Erzeugung</vt:lpstr>
      <vt:lpstr>Step Erzeugung</vt:lpstr>
      <vt:lpstr>Step Import  step203ug.exe</vt:lpstr>
      <vt:lpstr>Step Import  step203ug.exe</vt:lpstr>
      <vt:lpstr>Step Import  step203ug.exe</vt:lpstr>
      <vt:lpstr>Step Import  step203ug.exe</vt:lpstr>
      <vt:lpstr>Util step203ug.exe</vt:lpstr>
      <vt:lpstr>Util step203ug.exe</vt:lpstr>
      <vt:lpstr>UG*.exe</vt:lpstr>
      <vt:lpstr>ug_edit_part_names</vt:lpstr>
      <vt:lpstr>Util UG_Clone.exe</vt:lpstr>
      <vt:lpstr>Util  ugpc.exe</vt:lpstr>
      <vt:lpstr>Einstellungen JobManager</vt:lpstr>
      <vt:lpstr>Einstellungen JobManager</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Datenexport</dc:title>
  <dc:creator>Josef Feuerstein</dc:creator>
  <cp:lastModifiedBy>Anton Stein</cp:lastModifiedBy>
  <cp:revision>55</cp:revision>
  <cp:lastPrinted>2002-04-15T13:20:54Z</cp:lastPrinted>
  <dcterms:created xsi:type="dcterms:W3CDTF">2007-11-30T14:53:25Z</dcterms:created>
  <dcterms:modified xsi:type="dcterms:W3CDTF">2018-02-05T15:48:20Z</dcterms:modified>
</cp:coreProperties>
</file>