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6"/>
  </p:notesMasterIdLst>
  <p:handoutMasterIdLst>
    <p:handoutMasterId r:id="rId7"/>
  </p:handoutMasterIdLst>
  <p:sldIdLst>
    <p:sldId id="520" r:id="rId2"/>
    <p:sldId id="532" r:id="rId3"/>
    <p:sldId id="536" r:id="rId4"/>
    <p:sldId id="535" r:id="rId5"/>
  </p:sldIdLst>
  <p:sldSz cx="9906000" cy="6858000" type="A4"/>
  <p:notesSz cx="6708775" cy="9774238"/>
  <p:custDataLst>
    <p:tags r:id="rId8"/>
  </p:custDataLst>
  <p:defaultTextStyle>
    <a:defPPr>
      <a:defRPr lang="de-DE"/>
    </a:defPPr>
    <a:lvl1pPr algn="l" rtl="0" fontAlgn="base">
      <a:spcBef>
        <a:spcPct val="5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B441695F-1FF9-4BB7-8571-A0BCAC9CA5A7}">
          <p14:sldIdLst>
            <p14:sldId id="520"/>
          </p14:sldIdLst>
        </p14:section>
        <p14:section name="Check Issue-01..0n" id="{59048D5F-D505-481B-A572-0D0E23450BF4}">
          <p14:sldIdLst>
            <p14:sldId id="532"/>
          </p14:sldIdLst>
        </p14:section>
        <p14:section name="# Teamplates" id="{45CDB4B1-03C2-4ECA-AD76-9C9F15B03C03}">
          <p14:sldIdLst>
            <p14:sldId id="536"/>
            <p14:sldId id="53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754">
          <p15:clr>
            <a:srgbClr val="A4A3A4"/>
          </p15:clr>
        </p15:guide>
        <p15:guide id="2" orient="horz" pos="2341">
          <p15:clr>
            <a:srgbClr val="A4A3A4"/>
          </p15:clr>
        </p15:guide>
        <p15:guide id="3" orient="horz" pos="2478">
          <p15:clr>
            <a:srgbClr val="A4A3A4"/>
          </p15:clr>
        </p15:guide>
        <p15:guide id="4" pos="210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60093"/>
    <a:srgbClr val="EAEAEA"/>
    <a:srgbClr val="C0C0C0"/>
    <a:srgbClr val="333399"/>
    <a:srgbClr val="0033CC"/>
    <a:srgbClr val="89D8FF"/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22" autoAdjust="0"/>
    <p:restoredTop sz="96313" autoAdjust="0"/>
  </p:normalViewPr>
  <p:slideViewPr>
    <p:cSldViewPr snapToObjects="1">
      <p:cViewPr varScale="1">
        <p:scale>
          <a:sx n="150" d="100"/>
          <a:sy n="150" d="100"/>
        </p:scale>
        <p:origin x="1608" y="114"/>
      </p:cViewPr>
      <p:guideLst>
        <p:guide orient="horz" pos="754"/>
        <p:guide orient="horz" pos="2341"/>
        <p:guide orient="horz" pos="2478"/>
        <p:guide pos="2100"/>
      </p:guideLst>
    </p:cSldViewPr>
  </p:slideViewPr>
  <p:outlineViewPr>
    <p:cViewPr>
      <p:scale>
        <a:sx n="50" d="100"/>
        <a:sy n="5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0830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12" tIns="45807" rIns="91612" bIns="45807" numCol="1" anchor="t" anchorCtr="0" compatLnSpc="1">
            <a:prstTxWarp prst="textNoShape">
              <a:avLst/>
            </a:prstTxWarp>
          </a:bodyPr>
          <a:lstStyle>
            <a:lvl1pPr defTabSz="917575">
              <a:spcBef>
                <a:spcPct val="0"/>
              </a:spcBef>
              <a:defRPr sz="13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00475" y="0"/>
            <a:ext cx="290830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12" tIns="45807" rIns="91612" bIns="45807" numCol="1" anchor="t" anchorCtr="0" compatLnSpc="1">
            <a:prstTxWarp prst="textNoShape">
              <a:avLst/>
            </a:prstTxWarp>
          </a:bodyPr>
          <a:lstStyle>
            <a:lvl1pPr algn="r" defTabSz="917575">
              <a:spcBef>
                <a:spcPct val="0"/>
              </a:spcBef>
              <a:defRPr sz="13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177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83700"/>
            <a:ext cx="290830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12" tIns="45807" rIns="91612" bIns="45807" numCol="1" anchor="b" anchorCtr="0" compatLnSpc="1">
            <a:prstTxWarp prst="textNoShape">
              <a:avLst/>
            </a:prstTxWarp>
          </a:bodyPr>
          <a:lstStyle>
            <a:lvl1pPr defTabSz="917575">
              <a:spcBef>
                <a:spcPct val="0"/>
              </a:spcBef>
              <a:defRPr sz="13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177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00475" y="9283700"/>
            <a:ext cx="290830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12" tIns="45807" rIns="91612" bIns="45807" numCol="1" anchor="b" anchorCtr="0" compatLnSpc="1">
            <a:prstTxWarp prst="textNoShape">
              <a:avLst/>
            </a:prstTxWarp>
          </a:bodyPr>
          <a:lstStyle>
            <a:lvl1pPr algn="r" defTabSz="917575">
              <a:spcBef>
                <a:spcPct val="0"/>
              </a:spcBef>
              <a:defRPr sz="1300"/>
            </a:lvl1pPr>
          </a:lstStyle>
          <a:p>
            <a:pPr>
              <a:defRPr/>
            </a:pPr>
            <a:fld id="{CC7A3CDE-DC1B-4F3B-9D09-45275AD7E8AA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799520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0830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12" tIns="45807" rIns="91612" bIns="45807" numCol="1" anchor="t" anchorCtr="0" compatLnSpc="1">
            <a:prstTxWarp prst="textNoShape">
              <a:avLst/>
            </a:prstTxWarp>
          </a:bodyPr>
          <a:lstStyle>
            <a:lvl1pPr defTabSz="917575">
              <a:spcBef>
                <a:spcPct val="0"/>
              </a:spcBef>
              <a:defRPr sz="13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00475" y="0"/>
            <a:ext cx="290830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12" tIns="45807" rIns="91612" bIns="45807" numCol="1" anchor="t" anchorCtr="0" compatLnSpc="1">
            <a:prstTxWarp prst="textNoShape">
              <a:avLst/>
            </a:prstTxWarp>
          </a:bodyPr>
          <a:lstStyle>
            <a:lvl1pPr algn="r" defTabSz="917575">
              <a:spcBef>
                <a:spcPct val="0"/>
              </a:spcBef>
              <a:defRPr sz="13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42888" y="733425"/>
            <a:ext cx="5294312" cy="36655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374650" y="4643438"/>
            <a:ext cx="6076950" cy="439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12" tIns="45807" rIns="91612" bIns="4580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Klicken Sie, um die Formate des Vorlagentextes zu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83700"/>
            <a:ext cx="290830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12" tIns="45807" rIns="91612" bIns="45807" numCol="1" anchor="b" anchorCtr="0" compatLnSpc="1">
            <a:prstTxWarp prst="textNoShape">
              <a:avLst/>
            </a:prstTxWarp>
          </a:bodyPr>
          <a:lstStyle>
            <a:lvl1pPr defTabSz="917575">
              <a:spcBef>
                <a:spcPct val="0"/>
              </a:spcBef>
              <a:defRPr sz="13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00475" y="9283700"/>
            <a:ext cx="290830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12" tIns="45807" rIns="91612" bIns="45807" numCol="1" anchor="b" anchorCtr="0" compatLnSpc="1">
            <a:prstTxWarp prst="textNoShape">
              <a:avLst/>
            </a:prstTxWarp>
          </a:bodyPr>
          <a:lstStyle>
            <a:lvl1pPr algn="r" defTabSz="917575">
              <a:spcBef>
                <a:spcPct val="0"/>
              </a:spcBef>
              <a:defRPr sz="1300"/>
            </a:lvl1pPr>
          </a:lstStyle>
          <a:p>
            <a:pPr>
              <a:defRPr/>
            </a:pPr>
            <a:fld id="{D725290C-97A5-42DD-A37C-0AE5447A342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92151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dirty="0"/>
          </a:p>
        </p:txBody>
      </p:sp>
      <p:sp>
        <p:nvSpPr>
          <p:cNvPr id="9220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7575"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17575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7575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7575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7575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7575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7575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7575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7575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3CB7DE4-A7F0-409C-90A3-26DE989B32C8}" type="slidenum">
              <a:rPr lang="de-DE" altLang="en-US" sz="1300" smtClean="0"/>
              <a:pPr eaLnBrk="1" hangingPunct="1"/>
              <a:t>1</a:t>
            </a:fld>
            <a:endParaRPr lang="de-DE" altLang="en-US" sz="13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izenplatzhalter 2"/>
          <p:cNvSpPr>
            <a:spLocks noGrp="1"/>
          </p:cNvSpPr>
          <p:nvPr>
            <p:ph type="body" idx="1"/>
          </p:nvPr>
        </p:nvSpPr>
        <p:spPr>
          <a:xfrm>
            <a:off x="887413" y="4716463"/>
            <a:ext cx="185989" cy="277629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15364" name="Foliennummernplatzhalter 3"/>
          <p:cNvSpPr>
            <a:spLocks noGrp="1"/>
          </p:cNvSpPr>
          <p:nvPr>
            <p:ph type="sldNum" sz="quarter" idx="5"/>
          </p:nvPr>
        </p:nvSpPr>
        <p:spPr>
          <a:xfrm>
            <a:off x="6390190" y="9632032"/>
            <a:ext cx="278898" cy="29301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4582"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35892" indent="-283035" defTabSz="924582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32142" indent="-226428" defTabSz="924582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584998" indent="-226428" defTabSz="924582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37855" indent="-226428" defTabSz="924582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490711" indent="-226428" defTabSz="924582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43568" indent="-226428" defTabSz="924582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396425" indent="-226428" defTabSz="924582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49281" indent="-226428" defTabSz="924582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619F07C-0E58-4A9A-8B67-0FE06A5A4DD4}" type="slidenum">
              <a:rPr lang="de-DE" altLang="en-US" sz="1300"/>
              <a:pPr eaLnBrk="1" hangingPunct="1"/>
              <a:t>3</a:t>
            </a:fld>
            <a:endParaRPr lang="de-DE" altLang="en-US" sz="1300"/>
          </a:p>
        </p:txBody>
      </p:sp>
    </p:spTree>
    <p:extLst>
      <p:ext uri="{BB962C8B-B14F-4D97-AF65-F5344CB8AC3E}">
        <p14:creationId xmlns:p14="http://schemas.microsoft.com/office/powerpoint/2010/main" val="20604270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izenplatzhalter 2"/>
          <p:cNvSpPr>
            <a:spLocks noGrp="1"/>
          </p:cNvSpPr>
          <p:nvPr>
            <p:ph type="body" idx="1"/>
          </p:nvPr>
        </p:nvSpPr>
        <p:spPr>
          <a:xfrm>
            <a:off x="887413" y="4716463"/>
            <a:ext cx="185989" cy="277629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15364" name="Foliennummernplatzhalter 3"/>
          <p:cNvSpPr>
            <a:spLocks noGrp="1"/>
          </p:cNvSpPr>
          <p:nvPr>
            <p:ph type="sldNum" sz="quarter" idx="5"/>
          </p:nvPr>
        </p:nvSpPr>
        <p:spPr>
          <a:xfrm>
            <a:off x="6390190" y="9632032"/>
            <a:ext cx="278898" cy="29301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4582"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35892" indent="-283035" defTabSz="924582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32142" indent="-226428" defTabSz="924582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584998" indent="-226428" defTabSz="924582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37855" indent="-226428" defTabSz="924582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490711" indent="-226428" defTabSz="924582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43568" indent="-226428" defTabSz="924582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396425" indent="-226428" defTabSz="924582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49281" indent="-226428" defTabSz="924582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619F07C-0E58-4A9A-8B67-0FE06A5A4DD4}" type="slidenum">
              <a:rPr lang="de-DE" altLang="en-US" sz="1300"/>
              <a:pPr eaLnBrk="1" hangingPunct="1"/>
              <a:t>4</a:t>
            </a:fld>
            <a:endParaRPr lang="de-DE" altLang="en-US" sz="1300"/>
          </a:p>
        </p:txBody>
      </p:sp>
    </p:spTree>
    <p:extLst>
      <p:ext uri="{BB962C8B-B14F-4D97-AF65-F5344CB8AC3E}">
        <p14:creationId xmlns:p14="http://schemas.microsoft.com/office/powerpoint/2010/main" val="1727372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 - Titel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989018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 - Titel and Cont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76225" y="409575"/>
            <a:ext cx="9391650" cy="4445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50826" y="981076"/>
            <a:ext cx="8382000" cy="1262526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490588515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 - Capture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2500" y="5304583"/>
            <a:ext cx="8420100" cy="897682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2500" y="4903830"/>
            <a:ext cx="8420100" cy="400752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287792474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- Capture Content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5" name="Textfeld 4"/>
          <p:cNvSpPr txBox="1"/>
          <p:nvPr userDrawn="1"/>
        </p:nvSpPr>
        <p:spPr>
          <a:xfrm>
            <a:off x="370628" y="1268760"/>
            <a:ext cx="926289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GB" sz="3200" dirty="0">
                <a:solidFill>
                  <a:prstClr val="black"/>
                </a:solidFill>
                <a:latin typeface="Arial"/>
              </a:rPr>
              <a:t>Test-System / Environment </a:t>
            </a:r>
          </a:p>
          <a:p>
            <a:pPr marL="914400" lvl="1" indent="-457200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GB" sz="2800" dirty="0">
                <a:solidFill>
                  <a:prstClr val="black"/>
                </a:solidFill>
                <a:latin typeface="Arial"/>
              </a:rPr>
              <a:t>NX-</a:t>
            </a:r>
            <a:r>
              <a:rPr lang="en-GB" sz="2800" dirty="0" err="1">
                <a:solidFill>
                  <a:prstClr val="black"/>
                </a:solidFill>
                <a:latin typeface="Arial"/>
              </a:rPr>
              <a:t>CheckBox</a:t>
            </a:r>
            <a:endParaRPr lang="en-GB" sz="2800" dirty="0">
              <a:solidFill>
                <a:prstClr val="black"/>
              </a:solidFill>
              <a:latin typeface="Arial"/>
            </a:endParaRPr>
          </a:p>
          <a:p>
            <a:pPr marL="914400" lvl="1" indent="-457200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GB" sz="2800" dirty="0">
                <a:solidFill>
                  <a:prstClr val="black"/>
                </a:solidFill>
                <a:latin typeface="Arial"/>
              </a:rPr>
              <a:t>NX-Refile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GB" sz="3200" dirty="0">
                <a:solidFill>
                  <a:prstClr val="black"/>
                </a:solidFill>
                <a:latin typeface="Arial"/>
              </a:rPr>
              <a:t>Productive-System /  Environment</a:t>
            </a:r>
          </a:p>
          <a:p>
            <a:pPr marL="914400" lvl="1" indent="-457200">
              <a:spcBef>
                <a:spcPct val="0"/>
              </a:spcBef>
              <a:buFont typeface="Wingdings" panose="05000000000000000000" pitchFamily="2" charset="2"/>
              <a:buChar char="§"/>
            </a:pPr>
            <a:r>
              <a:rPr lang="en-GB" sz="2800" dirty="0">
                <a:solidFill>
                  <a:prstClr val="black"/>
                </a:solidFill>
                <a:latin typeface="Arial Narrow" pitchFamily="34" charset="0"/>
              </a:rPr>
              <a:t>NX-Refile</a:t>
            </a:r>
          </a:p>
        </p:txBody>
      </p:sp>
    </p:spTree>
    <p:extLst>
      <p:ext uri="{BB962C8B-B14F-4D97-AF65-F5344CB8AC3E}">
        <p14:creationId xmlns:p14="http://schemas.microsoft.com/office/powerpoint/2010/main" val="3382366768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ECECE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9"/>
          <p:cNvSpPr>
            <a:spLocks noChangeArrowheads="1"/>
          </p:cNvSpPr>
          <p:nvPr/>
        </p:nvSpPr>
        <p:spPr bwMode="auto">
          <a:xfrm>
            <a:off x="3176" y="1"/>
            <a:ext cx="9902825" cy="908719"/>
          </a:xfrm>
          <a:prstGeom prst="rect">
            <a:avLst/>
          </a:prstGeom>
          <a:gradFill rotWithShape="0">
            <a:gsLst>
              <a:gs pos="0">
                <a:srgbClr val="DDE5FF"/>
              </a:gs>
              <a:gs pos="50000">
                <a:srgbClr val="8DA8FF"/>
              </a:gs>
              <a:gs pos="100000">
                <a:srgbClr val="DDE5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Autofit/>
          </a:bodyPr>
          <a:lstStyle/>
          <a:p>
            <a:pPr>
              <a:spcBef>
                <a:spcPct val="50000"/>
              </a:spcBef>
            </a:pPr>
            <a:endParaRPr lang="de-DE"/>
          </a:p>
        </p:txBody>
      </p:sp>
      <p:sp>
        <p:nvSpPr>
          <p:cNvPr id="1027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247650" y="409575"/>
            <a:ext cx="939165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de-DE"/>
          </a:p>
        </p:txBody>
      </p:sp>
      <p:sp>
        <p:nvSpPr>
          <p:cNvPr id="1028" name="Rectangle 23"/>
          <p:cNvSpPr>
            <a:spLocks noChangeArrowheads="1"/>
          </p:cNvSpPr>
          <p:nvPr/>
        </p:nvSpPr>
        <p:spPr bwMode="auto">
          <a:xfrm>
            <a:off x="9070379" y="6665352"/>
            <a:ext cx="660996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 eaLnBrk="0" hangingPunct="0"/>
            <a:r>
              <a:rPr lang="de-DE" sz="900" dirty="0">
                <a:latin typeface="Arial" pitchFamily="34" charset="0"/>
              </a:rPr>
              <a:t>Slide:</a:t>
            </a:r>
            <a:r>
              <a:rPr lang="de-DE" sz="900" dirty="0">
                <a:solidFill>
                  <a:schemeClr val="tx1"/>
                </a:solidFill>
                <a:latin typeface="Arial" pitchFamily="34" charset="0"/>
              </a:rPr>
              <a:t> </a:t>
            </a:r>
            <a:fld id="{F3390C2E-D5B1-4C4B-8284-6BBB65597351}" type="slidenum">
              <a:rPr lang="de-DE" sz="900">
                <a:solidFill>
                  <a:schemeClr val="tx1"/>
                </a:solidFill>
                <a:latin typeface="Arial" pitchFamily="34" charset="0"/>
              </a:rPr>
              <a:pPr algn="r" eaLnBrk="0" hangingPunct="0"/>
              <a:t>‹Nr.›</a:t>
            </a:fld>
            <a:r>
              <a:rPr lang="de-DE" sz="900" dirty="0">
                <a:solidFill>
                  <a:schemeClr val="tx1"/>
                </a:solidFill>
                <a:latin typeface="Arial" pitchFamily="34" charset="0"/>
              </a:rPr>
              <a:t> </a:t>
            </a:r>
          </a:p>
        </p:txBody>
      </p:sp>
      <p:sp>
        <p:nvSpPr>
          <p:cNvPr id="1029" name="Text Box 50"/>
          <p:cNvSpPr txBox="1">
            <a:spLocks noChangeArrowheads="1"/>
          </p:cNvSpPr>
          <p:nvPr/>
        </p:nvSpPr>
        <p:spPr bwMode="auto">
          <a:xfrm>
            <a:off x="92460" y="6665352"/>
            <a:ext cx="8811615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1pPr>
            <a:lvl2pPr marL="742950" indent="-28575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2pPr>
            <a:lvl3pPr marL="11430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3pPr>
            <a:lvl4pPr marL="16002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4pPr>
            <a:lvl5pPr marL="20574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  <a:defRPr/>
            </a:pPr>
            <a:r>
              <a:rPr lang="en-GB" sz="900" b="1" i="1" noProof="0" dirty="0">
                <a:solidFill>
                  <a:schemeClr val="tx1"/>
                </a:solidFill>
                <a:latin typeface="+mj-lt"/>
              </a:rPr>
              <a:t>(c)addPLM - GmbH</a:t>
            </a:r>
            <a:r>
              <a:rPr lang="en-GB" sz="900" b="1" noProof="0" dirty="0">
                <a:solidFill>
                  <a:schemeClr val="tx1"/>
                </a:solidFill>
                <a:latin typeface="+mj-lt"/>
              </a:rPr>
              <a:t>  [</a:t>
            </a:r>
            <a:r>
              <a:rPr lang="en-GB" sz="900" noProof="0" dirty="0">
                <a:solidFill>
                  <a:schemeClr val="tx1"/>
                </a:solidFill>
                <a:latin typeface="+mj-lt"/>
              </a:rPr>
              <a:t>92-PLMJobManager_PLMDataCheck_Customer.pptx] Last. Output:</a:t>
            </a:r>
            <a:fld id="{BF5E3F55-57DE-49FB-B627-359D699C8BDA}" type="datetime1">
              <a:rPr lang="en-GB" sz="900" noProof="0" smtClean="0">
                <a:solidFill>
                  <a:schemeClr val="tx1"/>
                </a:solidFill>
                <a:latin typeface="+mj-lt"/>
              </a:rPr>
              <a:pPr algn="l" eaLnBrk="1" hangingPunct="1">
                <a:spcBef>
                  <a:spcPct val="50000"/>
                </a:spcBef>
                <a:defRPr/>
              </a:pPr>
              <a:t>29/11/2019</a:t>
            </a:fld>
            <a:r>
              <a:rPr lang="en-GB" sz="900" noProof="0" dirty="0">
                <a:solidFill>
                  <a:schemeClr val="tx1"/>
                </a:solidFill>
                <a:latin typeface="+mj-lt"/>
              </a:rPr>
              <a:t>]</a:t>
            </a:r>
          </a:p>
        </p:txBody>
      </p:sp>
      <p:sp>
        <p:nvSpPr>
          <p:cNvPr id="1031" name="Rectangle 59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6" y="981076"/>
            <a:ext cx="8382000" cy="819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 altLang="de-DE"/>
              <a:t>Klicken Sie, um die Textformatierung des Masters zu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1032" name="Line 34"/>
          <p:cNvSpPr>
            <a:spLocks noChangeShapeType="1"/>
          </p:cNvSpPr>
          <p:nvPr/>
        </p:nvSpPr>
        <p:spPr bwMode="auto">
          <a:xfrm>
            <a:off x="0" y="6597650"/>
            <a:ext cx="99060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spAutoFit/>
          </a:bodyPr>
          <a:lstStyle/>
          <a:p>
            <a:endParaRPr lang="de-DE"/>
          </a:p>
        </p:txBody>
      </p:sp>
      <p:pic>
        <p:nvPicPr>
          <p:cNvPr id="2" name="Picture 2" descr="V:\JobManager\ProgEntw\Ver02\08-Icons-und-Logos\LogosZurSoftware\PlmJobManagerTradeMarkLogoV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9384" y="116633"/>
            <a:ext cx="1321991" cy="488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64" r:id="rId2"/>
    <p:sldLayoutId id="2147483667" r:id="rId3"/>
    <p:sldLayoutId id="2147483666" r:id="rId4"/>
  </p:sldLayoutIdLst>
  <p:hf hdr="0" ftr="0" dt="0"/>
  <p:txStyles>
    <p:titleStyle>
      <a:lvl1pPr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2pPr>
      <a:lvl3pPr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3pPr>
      <a:lvl4pPr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4pPr>
      <a:lvl5pPr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5pPr>
      <a:lvl6pPr marL="457200"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6pPr>
      <a:lvl7pPr marL="914400"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7pPr>
      <a:lvl8pPr marL="1371600"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8pPr>
      <a:lvl9pPr marL="1828800"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sz="1600" b="1">
          <a:solidFill>
            <a:schemeClr val="tx1"/>
          </a:solidFill>
          <a:latin typeface="+mn-lt"/>
          <a:ea typeface="+mn-ea"/>
          <a:cs typeface="+mn-cs"/>
        </a:defRPr>
      </a:lvl1pPr>
      <a:lvl2pPr marL="361950" indent="-182563" algn="l" rtl="0" eaLnBrk="1" fontAlgn="base" hangingPunct="1">
        <a:spcBef>
          <a:spcPct val="20000"/>
        </a:spcBef>
        <a:spcAft>
          <a:spcPct val="0"/>
        </a:spcAft>
        <a:buChar char="-"/>
        <a:defRPr sz="1400" b="1">
          <a:solidFill>
            <a:schemeClr val="tx1"/>
          </a:solidFill>
          <a:latin typeface="+mn-lt"/>
        </a:defRPr>
      </a:lvl2pPr>
      <a:lvl3pPr marL="714375" indent="-17145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1200" b="1">
          <a:solidFill>
            <a:schemeClr val="tx1"/>
          </a:solidFill>
          <a:latin typeface="+mn-lt"/>
        </a:defRPr>
      </a:lvl3pPr>
      <a:lvl4pPr marL="1333500" indent="-190500" algn="l" rtl="0" eaLnBrk="1" fontAlgn="base" hangingPunct="1">
        <a:spcBef>
          <a:spcPct val="20000"/>
        </a:spcBef>
        <a:spcAft>
          <a:spcPct val="0"/>
        </a:spcAft>
        <a:buChar char="–"/>
        <a:defRPr sz="1200">
          <a:solidFill>
            <a:schemeClr val="tx1"/>
          </a:solidFill>
          <a:latin typeface="+mn-lt"/>
        </a:defRPr>
      </a:lvl4pPr>
      <a:lvl5pPr marL="1714500" indent="-1905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171700" indent="-1905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628900" indent="-1905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086100" indent="-1905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543300" indent="-1905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en-US" sz="3200" b="1" i="1" dirty="0"/>
              <a:t>PLMJobManager</a:t>
            </a:r>
            <a:endParaRPr lang="de-DE" altLang="en-US" b="1" dirty="0"/>
          </a:p>
        </p:txBody>
      </p:sp>
      <p:pic>
        <p:nvPicPr>
          <p:cNvPr id="4100" name="Picture 8" descr="MyAppl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550" y="1376772"/>
            <a:ext cx="3348038" cy="213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Text Box 10"/>
          <p:cNvSpPr txBox="1">
            <a:spLocks noChangeArrowheads="1"/>
          </p:cNvSpPr>
          <p:nvPr/>
        </p:nvSpPr>
        <p:spPr bwMode="auto">
          <a:xfrm>
            <a:off x="7292975" y="5949950"/>
            <a:ext cx="2513013" cy="51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96451" tIns="48225" rIns="96451" bIns="48225">
            <a:spAutoFit/>
          </a:bodyPr>
          <a:lstStyle>
            <a:lvl1pPr defTabSz="957263"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7263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7263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7263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7263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7263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7263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7263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7263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SzPct val="75000"/>
            </a:pPr>
            <a:r>
              <a:rPr lang="en-GB" altLang="en-US" dirty="0">
                <a:latin typeface="Verdana" pitchFamily="34" charset="0"/>
              </a:rPr>
              <a:t>Created by	: #Name#</a:t>
            </a:r>
            <a:br>
              <a:rPr lang="en-GB" altLang="en-US" dirty="0">
                <a:latin typeface="Verdana" pitchFamily="34" charset="0"/>
              </a:rPr>
            </a:br>
            <a:r>
              <a:rPr lang="en-GB" altLang="en-US" dirty="0">
                <a:latin typeface="Verdana" pitchFamily="34" charset="0"/>
              </a:rPr>
              <a:t>Creation Date 	: #Date#</a:t>
            </a:r>
            <a:br>
              <a:rPr lang="en-GB" altLang="en-US" dirty="0">
                <a:latin typeface="Verdana" pitchFamily="34" charset="0"/>
              </a:rPr>
            </a:br>
            <a:endParaRPr lang="en-GB" altLang="en-US" sz="700" dirty="0">
              <a:latin typeface="Verdana" pitchFamily="34" charset="0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1171303" y="4554339"/>
            <a:ext cx="842621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en-GB" altLang="en-US" sz="4200" b="1" i="0" u="none" strike="noStrike" kern="0" cap="none" spc="0" normalizeH="0" baseline="0" dirty="0">
                <a:ln>
                  <a:noFill/>
                </a:ln>
                <a:solidFill>
                  <a:srgbClr val="1D287A"/>
                </a:solidFill>
                <a:effectLst/>
                <a:uLnTx/>
                <a:uFillTx/>
                <a:latin typeface="Arial"/>
              </a:rPr>
              <a:t>PLM Data Check Documentation</a:t>
            </a:r>
            <a:br>
              <a:rPr kumimoji="0" lang="en-GB" altLang="en-US" sz="4200" b="1" i="0" u="none" strike="noStrike" kern="0" cap="none" spc="0" normalizeH="0" baseline="0" dirty="0">
                <a:ln>
                  <a:noFill/>
                </a:ln>
                <a:solidFill>
                  <a:srgbClr val="1D287A"/>
                </a:solidFill>
                <a:effectLst/>
                <a:uLnTx/>
                <a:uFillTx/>
                <a:latin typeface="Arial"/>
              </a:rPr>
            </a:br>
            <a:r>
              <a:rPr kumimoji="0" lang="en-GB" altLang="en-US" sz="4200" b="1" i="0" u="none" strike="noStrike" kern="0" cap="none" spc="0" normalizeH="0" baseline="0" dirty="0">
                <a:ln>
                  <a:noFill/>
                </a:ln>
                <a:solidFill>
                  <a:srgbClr val="1D287A"/>
                </a:solidFill>
                <a:effectLst/>
                <a:uLnTx/>
                <a:uFillTx/>
                <a:latin typeface="Arial"/>
              </a:rPr>
              <a:t>#</a:t>
            </a:r>
            <a:r>
              <a:rPr kumimoji="0" lang="en-GB" altLang="en-US" sz="4200" b="1" i="0" u="none" strike="noStrike" kern="0" cap="none" spc="0" normalizeH="0" baseline="0" dirty="0" err="1">
                <a:ln>
                  <a:noFill/>
                </a:ln>
                <a:solidFill>
                  <a:srgbClr val="1D287A"/>
                </a:solidFill>
                <a:effectLst/>
                <a:uLnTx/>
                <a:uFillTx/>
                <a:latin typeface="Arial"/>
              </a:rPr>
              <a:t>CustomerName</a:t>
            </a:r>
            <a:r>
              <a:rPr kumimoji="0" lang="en-GB" altLang="en-US" sz="4200" b="1" i="0" u="none" strike="noStrike" kern="0" cap="none" spc="0" normalizeH="0" baseline="0" dirty="0">
                <a:ln>
                  <a:noFill/>
                </a:ln>
                <a:solidFill>
                  <a:srgbClr val="1D287A"/>
                </a:solidFill>
                <a:effectLst/>
                <a:uLnTx/>
                <a:uFillTx/>
                <a:latin typeface="Arial"/>
              </a:rPr>
              <a:t>#</a:t>
            </a:r>
            <a:endParaRPr lang="en-GB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276225" y="409575"/>
            <a:ext cx="9391650" cy="448841"/>
          </a:xfrm>
        </p:spPr>
        <p:txBody>
          <a:bodyPr/>
          <a:lstStyle/>
          <a:p>
            <a:r>
              <a:rPr lang="de-DE" altLang="en-US" dirty="0"/>
              <a:t>#Date# Check #Item# #</a:t>
            </a:r>
            <a:r>
              <a:rPr lang="de-DE" altLang="en-US" dirty="0" err="1"/>
              <a:t>Rev</a:t>
            </a:r>
            <a:r>
              <a:rPr lang="de-DE" altLang="en-US" dirty="0"/>
              <a:t>#</a:t>
            </a:r>
          </a:p>
        </p:txBody>
      </p:sp>
      <p:sp>
        <p:nvSpPr>
          <p:cNvPr id="6148" name="Rectangle 3"/>
          <p:cNvSpPr>
            <a:spLocks noGrp="1" noChangeArrowheads="1"/>
          </p:cNvSpPr>
          <p:nvPr>
            <p:ph idx="1"/>
          </p:nvPr>
        </p:nvSpPr>
        <p:spPr>
          <a:xfrm>
            <a:off x="250826" y="981076"/>
            <a:ext cx="8382000" cy="339196"/>
          </a:xfrm>
        </p:spPr>
        <p:txBody>
          <a:bodyPr/>
          <a:lstStyle/>
          <a:p>
            <a:r>
              <a:rPr lang="de-DE" altLang="en-US" dirty="0"/>
              <a:t>#Description#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247650" y="409575"/>
            <a:ext cx="9391650" cy="389209"/>
          </a:xfrm>
        </p:spPr>
        <p:txBody>
          <a:bodyPr/>
          <a:lstStyle/>
          <a:p>
            <a:r>
              <a:rPr lang="en-GB" dirty="0"/>
              <a:t>#Templates – Designs #Version: 07.02.2018/</a:t>
            </a:r>
            <a:r>
              <a:rPr lang="en-GB" dirty="0" err="1"/>
              <a:t>J.Fes</a:t>
            </a:r>
            <a:r>
              <a:rPr lang="en-GB" altLang="en-US" dirty="0"/>
              <a:t> 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6103029" y="1871252"/>
            <a:ext cx="2124236" cy="27699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6103029" y="1507147"/>
            <a:ext cx="2124236" cy="27699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6103029" y="2599462"/>
            <a:ext cx="2124236" cy="27699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6103029" y="2235357"/>
            <a:ext cx="2124236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6103029" y="3327672"/>
            <a:ext cx="2124236" cy="27699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6103029" y="2963567"/>
            <a:ext cx="2124236" cy="27699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6103029" y="3691778"/>
            <a:ext cx="2124236" cy="27699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11" name="Ellipse 10"/>
          <p:cNvSpPr/>
          <p:nvPr/>
        </p:nvSpPr>
        <p:spPr bwMode="auto">
          <a:xfrm>
            <a:off x="-587948" y="1624328"/>
            <a:ext cx="254000" cy="254000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strike="noStrike" cap="none" normalizeH="0">
                <a:ln>
                  <a:noFill/>
                </a:ln>
                <a:solidFill>
                  <a:schemeClr val="tx1"/>
                </a:solidFill>
                <a:effectLst/>
                <a:latin typeface="Arial"/>
              </a:rPr>
              <a:t>1</a:t>
            </a:r>
          </a:p>
        </p:txBody>
      </p:sp>
      <p:sp>
        <p:nvSpPr>
          <p:cNvPr id="12" name="Ellipse 11"/>
          <p:cNvSpPr/>
          <p:nvPr/>
        </p:nvSpPr>
        <p:spPr bwMode="auto">
          <a:xfrm>
            <a:off x="-587948" y="1969121"/>
            <a:ext cx="254000" cy="254000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strike="noStrike" cap="none" normalizeH="0">
                <a:ln>
                  <a:noFill/>
                </a:ln>
                <a:solidFill>
                  <a:schemeClr val="tx1"/>
                </a:solidFill>
                <a:effectLst/>
                <a:latin typeface="Arial"/>
              </a:rPr>
              <a:t>2</a:t>
            </a:r>
          </a:p>
        </p:txBody>
      </p:sp>
      <p:grpSp>
        <p:nvGrpSpPr>
          <p:cNvPr id="7175" name="Gruppieren 7174">
            <a:extLst>
              <a:ext uri="{FF2B5EF4-FFF2-40B4-BE49-F238E27FC236}">
                <a16:creationId xmlns:a16="http://schemas.microsoft.com/office/drawing/2014/main" id="{80166723-7773-4971-8186-3124B449DB6E}"/>
              </a:ext>
            </a:extLst>
          </p:cNvPr>
          <p:cNvGrpSpPr/>
          <p:nvPr/>
        </p:nvGrpSpPr>
        <p:grpSpPr>
          <a:xfrm>
            <a:off x="-2309261" y="226272"/>
            <a:ext cx="1205148" cy="366606"/>
            <a:chOff x="635310" y="7162194"/>
            <a:chExt cx="1205148" cy="366606"/>
          </a:xfrm>
        </p:grpSpPr>
        <p:sp>
          <p:nvSpPr>
            <p:cNvPr id="13" name="Flussdiagramm: Verbindungsstelle 12"/>
            <p:cNvSpPr/>
            <p:nvPr/>
          </p:nvSpPr>
          <p:spPr bwMode="auto">
            <a:xfrm>
              <a:off x="635310" y="7409755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sp>
          <p:nvSpPr>
            <p:cNvPr id="14" name="Flussdiagramm: Verbindungsstelle 13"/>
            <p:cNvSpPr/>
            <p:nvPr/>
          </p:nvSpPr>
          <p:spPr bwMode="auto">
            <a:xfrm>
              <a:off x="1713458" y="7162194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cxnSp>
          <p:nvCxnSpPr>
            <p:cNvPr id="15" name="Gewinkelte Verbindung 14"/>
            <p:cNvCxnSpPr>
              <a:cxnSpLocks/>
              <a:stCxn id="13" idx="6"/>
              <a:endCxn id="14" idx="2"/>
            </p:cNvCxnSpPr>
            <p:nvPr/>
          </p:nvCxnSpPr>
          <p:spPr bwMode="auto">
            <a:xfrm flipV="1">
              <a:off x="762310" y="7221717"/>
              <a:ext cx="951148" cy="247561"/>
            </a:xfrm>
            <a:prstGeom prst="bentConnector3">
              <a:avLst>
                <a:gd name="adj1" fmla="val 50000"/>
              </a:avLst>
            </a:prstGeom>
            <a:noFill/>
            <a:ln w="12700" cap="flat" cmpd="sng" algn="ctr">
              <a:solidFill>
                <a:srgbClr val="FF0000"/>
              </a:solidFill>
              <a:prstDash val="dash"/>
              <a:round/>
              <a:headEnd type="none" w="med" len="med"/>
              <a:tailEnd type="arrow"/>
            </a:ln>
            <a:effectLst/>
          </p:spPr>
        </p:cxnSp>
      </p:grpSp>
      <p:sp>
        <p:nvSpPr>
          <p:cNvPr id="16" name="Textfeld 15"/>
          <p:cNvSpPr txBox="1"/>
          <p:nvPr/>
        </p:nvSpPr>
        <p:spPr>
          <a:xfrm>
            <a:off x="3890882" y="1859195"/>
            <a:ext cx="2124236" cy="27699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3890882" y="1507147"/>
            <a:ext cx="2124236" cy="276999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bg1"/>
                </a:solidFill>
                <a:latin typeface="+mn-lt"/>
              </a:rPr>
              <a:t>XX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3890882" y="2597250"/>
            <a:ext cx="2124236" cy="276999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19" name="Textfeld 18"/>
          <p:cNvSpPr txBox="1"/>
          <p:nvPr/>
        </p:nvSpPr>
        <p:spPr>
          <a:xfrm>
            <a:off x="3890882" y="2236497"/>
            <a:ext cx="2124236" cy="27699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20" name="Textfeld 19"/>
          <p:cNvSpPr txBox="1"/>
          <p:nvPr/>
        </p:nvSpPr>
        <p:spPr>
          <a:xfrm>
            <a:off x="3890882" y="3324548"/>
            <a:ext cx="2124236" cy="276999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3890882" y="2973116"/>
            <a:ext cx="2124236" cy="276999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22" name="Textfeld 21"/>
          <p:cNvSpPr txBox="1"/>
          <p:nvPr/>
        </p:nvSpPr>
        <p:spPr>
          <a:xfrm>
            <a:off x="3890882" y="3691779"/>
            <a:ext cx="2124236" cy="276999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grpSp>
        <p:nvGrpSpPr>
          <p:cNvPr id="7176" name="Gruppieren 7175">
            <a:extLst>
              <a:ext uri="{FF2B5EF4-FFF2-40B4-BE49-F238E27FC236}">
                <a16:creationId xmlns:a16="http://schemas.microsoft.com/office/drawing/2014/main" id="{ADEF64E9-A7DF-4008-BA22-A4C00609932A}"/>
              </a:ext>
            </a:extLst>
          </p:cNvPr>
          <p:cNvGrpSpPr/>
          <p:nvPr/>
        </p:nvGrpSpPr>
        <p:grpSpPr>
          <a:xfrm>
            <a:off x="-2350010" y="803657"/>
            <a:ext cx="1308440" cy="372710"/>
            <a:chOff x="594561" y="7739579"/>
            <a:chExt cx="1308440" cy="372710"/>
          </a:xfrm>
        </p:grpSpPr>
        <p:sp>
          <p:nvSpPr>
            <p:cNvPr id="25" name="Flussdiagramm: Verbindungsstelle 24"/>
            <p:cNvSpPr/>
            <p:nvPr/>
          </p:nvSpPr>
          <p:spPr bwMode="auto">
            <a:xfrm>
              <a:off x="594561" y="7993244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sp>
          <p:nvSpPr>
            <p:cNvPr id="26" name="Flussdiagramm: Verbindungsstelle 25"/>
            <p:cNvSpPr/>
            <p:nvPr/>
          </p:nvSpPr>
          <p:spPr bwMode="auto">
            <a:xfrm>
              <a:off x="1776001" y="7739579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cxnSp>
          <p:nvCxnSpPr>
            <p:cNvPr id="27" name="Gewinkelte Verbindung 26"/>
            <p:cNvCxnSpPr>
              <a:stCxn id="25" idx="6"/>
              <a:endCxn id="26" idx="2"/>
            </p:cNvCxnSpPr>
            <p:nvPr/>
          </p:nvCxnSpPr>
          <p:spPr bwMode="auto">
            <a:xfrm flipV="1">
              <a:off x="721561" y="7799102"/>
              <a:ext cx="1054440" cy="253665"/>
            </a:xfrm>
            <a:prstGeom prst="bentConnector3">
              <a:avLst>
                <a:gd name="adj1" fmla="val 50000"/>
              </a:avLst>
            </a:prstGeom>
            <a:noFill/>
            <a:ln w="12700" cap="flat" cmpd="sng" algn="ctr">
              <a:solidFill>
                <a:srgbClr val="FF0000"/>
              </a:solidFill>
              <a:prstDash val="dash"/>
              <a:round/>
              <a:headEnd type="arrow" w="med" len="med"/>
              <a:tailEnd type="none" w="med" len="med"/>
            </a:ln>
            <a:effectLst/>
          </p:spPr>
        </p:cxnSp>
      </p:grpSp>
      <p:grpSp>
        <p:nvGrpSpPr>
          <p:cNvPr id="7177" name="Gruppieren 7176">
            <a:extLst>
              <a:ext uri="{FF2B5EF4-FFF2-40B4-BE49-F238E27FC236}">
                <a16:creationId xmlns:a16="http://schemas.microsoft.com/office/drawing/2014/main" id="{0E74CAD7-85B1-4425-9C7A-E4A699376819}"/>
              </a:ext>
            </a:extLst>
          </p:cNvPr>
          <p:cNvGrpSpPr/>
          <p:nvPr/>
        </p:nvGrpSpPr>
        <p:grpSpPr>
          <a:xfrm>
            <a:off x="-2309261" y="1500192"/>
            <a:ext cx="1205148" cy="366606"/>
            <a:chOff x="2349810" y="7162194"/>
            <a:chExt cx="1205148" cy="366606"/>
          </a:xfrm>
        </p:grpSpPr>
        <p:sp>
          <p:nvSpPr>
            <p:cNvPr id="28" name="Flussdiagramm: Verbindungsstelle 27"/>
            <p:cNvSpPr/>
            <p:nvPr/>
          </p:nvSpPr>
          <p:spPr bwMode="auto">
            <a:xfrm>
              <a:off x="2349810" y="7409755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sp>
          <p:nvSpPr>
            <p:cNvPr id="29" name="Flussdiagramm: Verbindungsstelle 28"/>
            <p:cNvSpPr/>
            <p:nvPr/>
          </p:nvSpPr>
          <p:spPr bwMode="auto">
            <a:xfrm>
              <a:off x="3427958" y="7162194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cxnSp>
          <p:nvCxnSpPr>
            <p:cNvPr id="30" name="Gewinkelte Verbindung 29"/>
            <p:cNvCxnSpPr>
              <a:stCxn id="28" idx="6"/>
              <a:endCxn id="29" idx="2"/>
            </p:cNvCxnSpPr>
            <p:nvPr/>
          </p:nvCxnSpPr>
          <p:spPr bwMode="auto">
            <a:xfrm flipV="1">
              <a:off x="2476810" y="7221717"/>
              <a:ext cx="951148" cy="247561"/>
            </a:xfrm>
            <a:prstGeom prst="bentConnector3">
              <a:avLst>
                <a:gd name="adj1" fmla="val 50000"/>
              </a:avLst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7178" name="Gruppieren 7177">
            <a:extLst>
              <a:ext uri="{FF2B5EF4-FFF2-40B4-BE49-F238E27FC236}">
                <a16:creationId xmlns:a16="http://schemas.microsoft.com/office/drawing/2014/main" id="{23EEF573-89A8-4690-B23D-5091DC4ECC60}"/>
              </a:ext>
            </a:extLst>
          </p:cNvPr>
          <p:cNvGrpSpPr/>
          <p:nvPr/>
        </p:nvGrpSpPr>
        <p:grpSpPr>
          <a:xfrm>
            <a:off x="-2309261" y="2106006"/>
            <a:ext cx="1204191" cy="366606"/>
            <a:chOff x="2413310" y="7739579"/>
            <a:chExt cx="1204191" cy="366606"/>
          </a:xfrm>
        </p:grpSpPr>
        <p:sp>
          <p:nvSpPr>
            <p:cNvPr id="31" name="Flussdiagramm: Verbindungsstelle 30"/>
            <p:cNvSpPr/>
            <p:nvPr/>
          </p:nvSpPr>
          <p:spPr bwMode="auto">
            <a:xfrm>
              <a:off x="2413310" y="7987140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sp>
          <p:nvSpPr>
            <p:cNvPr id="32" name="Flussdiagramm: Verbindungsstelle 31"/>
            <p:cNvSpPr/>
            <p:nvPr/>
          </p:nvSpPr>
          <p:spPr bwMode="auto">
            <a:xfrm>
              <a:off x="3490501" y="7739579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cxnSp>
          <p:nvCxnSpPr>
            <p:cNvPr id="33" name="Gewinkelte Verbindung 32"/>
            <p:cNvCxnSpPr>
              <a:stCxn id="31" idx="6"/>
              <a:endCxn id="32" idx="2"/>
            </p:cNvCxnSpPr>
            <p:nvPr/>
          </p:nvCxnSpPr>
          <p:spPr bwMode="auto">
            <a:xfrm flipV="1">
              <a:off x="2540310" y="7799102"/>
              <a:ext cx="950191" cy="247561"/>
            </a:xfrm>
            <a:prstGeom prst="bentConnector3">
              <a:avLst>
                <a:gd name="adj1" fmla="val 50000"/>
              </a:avLst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arrow" w="med" len="med"/>
              <a:tailEnd type="none" w="med" len="med"/>
            </a:ln>
            <a:effectLst/>
          </p:spPr>
        </p:cxnSp>
      </p:grpSp>
      <p:grpSp>
        <p:nvGrpSpPr>
          <p:cNvPr id="7174" name="Gruppieren 7173">
            <a:extLst>
              <a:ext uri="{FF2B5EF4-FFF2-40B4-BE49-F238E27FC236}">
                <a16:creationId xmlns:a16="http://schemas.microsoft.com/office/drawing/2014/main" id="{BACD5170-7706-4B92-9F95-6E9EB36AED4B}"/>
              </a:ext>
            </a:extLst>
          </p:cNvPr>
          <p:cNvGrpSpPr/>
          <p:nvPr/>
        </p:nvGrpSpPr>
        <p:grpSpPr>
          <a:xfrm>
            <a:off x="-1971143" y="2812305"/>
            <a:ext cx="550705" cy="565616"/>
            <a:chOff x="4170261" y="7020422"/>
            <a:chExt cx="550705" cy="565616"/>
          </a:xfrm>
        </p:grpSpPr>
        <p:sp>
          <p:nvSpPr>
            <p:cNvPr id="34" name="Flussdiagramm: Verbindungsstelle 33"/>
            <p:cNvSpPr/>
            <p:nvPr/>
          </p:nvSpPr>
          <p:spPr bwMode="auto">
            <a:xfrm>
              <a:off x="4593966" y="7466993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sp>
          <p:nvSpPr>
            <p:cNvPr id="35" name="Flussdiagramm: Verbindungsstelle 34"/>
            <p:cNvSpPr/>
            <p:nvPr/>
          </p:nvSpPr>
          <p:spPr bwMode="auto">
            <a:xfrm>
              <a:off x="4170261" y="7020422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cxnSp>
          <p:nvCxnSpPr>
            <p:cNvPr id="36" name="Gewinkelte Verbindung 35"/>
            <p:cNvCxnSpPr>
              <a:cxnSpLocks/>
              <a:stCxn id="34" idx="2"/>
              <a:endCxn id="35" idx="6"/>
            </p:cNvCxnSpPr>
            <p:nvPr/>
          </p:nvCxnSpPr>
          <p:spPr bwMode="auto">
            <a:xfrm rot="10800000">
              <a:off x="4297262" y="7079946"/>
              <a:ext cx="296705" cy="446571"/>
            </a:xfrm>
            <a:prstGeom prst="bentConnector3">
              <a:avLst>
                <a:gd name="adj1" fmla="val 50000"/>
              </a:avLst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7179" name="Gruppieren 7178">
            <a:extLst>
              <a:ext uri="{FF2B5EF4-FFF2-40B4-BE49-F238E27FC236}">
                <a16:creationId xmlns:a16="http://schemas.microsoft.com/office/drawing/2014/main" id="{82B2DEEB-BBBE-4AAC-A7BF-44B63C2AD225}"/>
              </a:ext>
            </a:extLst>
          </p:cNvPr>
          <p:cNvGrpSpPr/>
          <p:nvPr/>
        </p:nvGrpSpPr>
        <p:grpSpPr>
          <a:xfrm>
            <a:off x="-1948409" y="3680391"/>
            <a:ext cx="482485" cy="545173"/>
            <a:chOff x="4176301" y="7680057"/>
            <a:chExt cx="482485" cy="545173"/>
          </a:xfrm>
        </p:grpSpPr>
        <p:sp>
          <p:nvSpPr>
            <p:cNvPr id="37" name="Flussdiagramm: Verbindungsstelle 36"/>
            <p:cNvSpPr/>
            <p:nvPr/>
          </p:nvSpPr>
          <p:spPr bwMode="auto">
            <a:xfrm>
              <a:off x="4531786" y="8106185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sp>
          <p:nvSpPr>
            <p:cNvPr id="38" name="Flussdiagramm: Verbindungsstelle 37"/>
            <p:cNvSpPr/>
            <p:nvPr/>
          </p:nvSpPr>
          <p:spPr bwMode="auto">
            <a:xfrm>
              <a:off x="4176301" y="7680057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cxnSp>
          <p:nvCxnSpPr>
            <p:cNvPr id="39" name="Gewinkelte Verbindung 38"/>
            <p:cNvCxnSpPr>
              <a:stCxn id="37" idx="0"/>
              <a:endCxn id="38" idx="4"/>
            </p:cNvCxnSpPr>
            <p:nvPr/>
          </p:nvCxnSpPr>
          <p:spPr bwMode="auto">
            <a:xfrm rot="16200000" flipV="1">
              <a:off x="4264003" y="7774901"/>
              <a:ext cx="307083" cy="355485"/>
            </a:xfrm>
            <a:prstGeom prst="bentConnector3">
              <a:avLst>
                <a:gd name="adj1" fmla="val 50000"/>
              </a:avLst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arrow" w="med" len="med"/>
              <a:tailEnd type="none" w="med" len="med"/>
            </a:ln>
            <a:effectLst/>
          </p:spPr>
        </p:cxnSp>
      </p:grpSp>
      <p:grpSp>
        <p:nvGrpSpPr>
          <p:cNvPr id="7180" name="Gruppieren 7179">
            <a:extLst>
              <a:ext uri="{FF2B5EF4-FFF2-40B4-BE49-F238E27FC236}">
                <a16:creationId xmlns:a16="http://schemas.microsoft.com/office/drawing/2014/main" id="{DA1E5E5E-D7C2-4E77-AE0A-978E3737DAE1}"/>
              </a:ext>
            </a:extLst>
          </p:cNvPr>
          <p:cNvGrpSpPr/>
          <p:nvPr/>
        </p:nvGrpSpPr>
        <p:grpSpPr>
          <a:xfrm>
            <a:off x="-2298364" y="4468511"/>
            <a:ext cx="1205148" cy="366606"/>
            <a:chOff x="5244085" y="7162194"/>
            <a:chExt cx="1205148" cy="366606"/>
          </a:xfrm>
        </p:grpSpPr>
        <p:sp>
          <p:nvSpPr>
            <p:cNvPr id="40" name="Flussdiagramm: Verbindungsstelle 39"/>
            <p:cNvSpPr/>
            <p:nvPr/>
          </p:nvSpPr>
          <p:spPr bwMode="auto">
            <a:xfrm>
              <a:off x="5244085" y="7409755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sp>
          <p:nvSpPr>
            <p:cNvPr id="41" name="Flussdiagramm: Verbindungsstelle 40"/>
            <p:cNvSpPr/>
            <p:nvPr/>
          </p:nvSpPr>
          <p:spPr bwMode="auto">
            <a:xfrm>
              <a:off x="6322233" y="7162194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cxnSp>
          <p:nvCxnSpPr>
            <p:cNvPr id="42" name="Gewinkelte Verbindung 41"/>
            <p:cNvCxnSpPr>
              <a:stCxn id="40" idx="6"/>
              <a:endCxn id="41" idx="2"/>
            </p:cNvCxnSpPr>
            <p:nvPr/>
          </p:nvCxnSpPr>
          <p:spPr bwMode="auto">
            <a:xfrm flipV="1">
              <a:off x="5371085" y="7221717"/>
              <a:ext cx="951148" cy="247561"/>
            </a:xfrm>
            <a:prstGeom prst="bentConnector3">
              <a:avLst>
                <a:gd name="adj1" fmla="val 50000"/>
              </a:avLst>
            </a:prstGeom>
            <a:ln>
              <a:headEnd type="none" w="med" len="med"/>
              <a:tailEnd type="arrow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7182" name="Gruppieren 7181">
            <a:extLst>
              <a:ext uri="{FF2B5EF4-FFF2-40B4-BE49-F238E27FC236}">
                <a16:creationId xmlns:a16="http://schemas.microsoft.com/office/drawing/2014/main" id="{00BF6170-1C33-4F8F-A8C9-6E3B001A0008}"/>
              </a:ext>
            </a:extLst>
          </p:cNvPr>
          <p:cNvGrpSpPr/>
          <p:nvPr/>
        </p:nvGrpSpPr>
        <p:grpSpPr>
          <a:xfrm>
            <a:off x="-2245761" y="5051029"/>
            <a:ext cx="1130820" cy="366606"/>
            <a:chOff x="5380956" y="7739579"/>
            <a:chExt cx="1130820" cy="366606"/>
          </a:xfrm>
        </p:grpSpPr>
        <p:sp>
          <p:nvSpPr>
            <p:cNvPr id="43" name="Flussdiagramm: Verbindungsstelle 42"/>
            <p:cNvSpPr/>
            <p:nvPr/>
          </p:nvSpPr>
          <p:spPr bwMode="auto">
            <a:xfrm>
              <a:off x="5380956" y="7987140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sp>
          <p:nvSpPr>
            <p:cNvPr id="44" name="Flussdiagramm: Verbindungsstelle 43"/>
            <p:cNvSpPr/>
            <p:nvPr/>
          </p:nvSpPr>
          <p:spPr bwMode="auto">
            <a:xfrm>
              <a:off x="6384776" y="7739579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cxnSp>
          <p:nvCxnSpPr>
            <p:cNvPr id="45" name="Gewinkelte Verbindung 44"/>
            <p:cNvCxnSpPr>
              <a:stCxn id="43" idx="6"/>
              <a:endCxn id="44" idx="2"/>
            </p:cNvCxnSpPr>
            <p:nvPr/>
          </p:nvCxnSpPr>
          <p:spPr bwMode="auto">
            <a:xfrm flipV="1">
              <a:off x="5507956" y="7799102"/>
              <a:ext cx="876820" cy="247561"/>
            </a:xfrm>
            <a:prstGeom prst="bentConnector3">
              <a:avLst>
                <a:gd name="adj1" fmla="val 50000"/>
              </a:avLst>
            </a:prstGeom>
            <a:ln>
              <a:headEnd type="arrow" w="med" len="med"/>
              <a:tailEnd type="none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7183" name="Gruppieren 7182">
            <a:extLst>
              <a:ext uri="{FF2B5EF4-FFF2-40B4-BE49-F238E27FC236}">
                <a16:creationId xmlns:a16="http://schemas.microsoft.com/office/drawing/2014/main" id="{D8455954-F495-4BCC-85C3-9D6C938EB5B9}"/>
              </a:ext>
            </a:extLst>
          </p:cNvPr>
          <p:cNvGrpSpPr/>
          <p:nvPr/>
        </p:nvGrpSpPr>
        <p:grpSpPr>
          <a:xfrm>
            <a:off x="-1483938" y="5375677"/>
            <a:ext cx="143626" cy="529621"/>
            <a:chOff x="7295135" y="6971694"/>
            <a:chExt cx="143626" cy="529621"/>
          </a:xfrm>
        </p:grpSpPr>
        <p:sp>
          <p:nvSpPr>
            <p:cNvPr id="46" name="Flussdiagramm: Verbindungsstelle 45"/>
            <p:cNvSpPr/>
            <p:nvPr/>
          </p:nvSpPr>
          <p:spPr bwMode="auto">
            <a:xfrm>
              <a:off x="7311761" y="7382270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sp>
          <p:nvSpPr>
            <p:cNvPr id="47" name="Flussdiagramm: Verbindungsstelle 46"/>
            <p:cNvSpPr/>
            <p:nvPr/>
          </p:nvSpPr>
          <p:spPr bwMode="auto">
            <a:xfrm>
              <a:off x="7295135" y="6971694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cxnSp>
          <p:nvCxnSpPr>
            <p:cNvPr id="48" name="Gewinkelte Verbindung 47"/>
            <p:cNvCxnSpPr>
              <a:stCxn id="46" idx="2"/>
              <a:endCxn id="47" idx="4"/>
            </p:cNvCxnSpPr>
            <p:nvPr/>
          </p:nvCxnSpPr>
          <p:spPr bwMode="auto">
            <a:xfrm rot="10800000" flipH="1">
              <a:off x="7311761" y="7090739"/>
              <a:ext cx="46874" cy="351054"/>
            </a:xfrm>
            <a:prstGeom prst="bentConnector4">
              <a:avLst>
                <a:gd name="adj1" fmla="val -487690"/>
                <a:gd name="adj2" fmla="val 58478"/>
              </a:avLst>
            </a:prstGeom>
            <a:ln>
              <a:headEnd type="none" w="med" len="med"/>
              <a:tailEnd type="arrow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7184" name="Gruppieren 7183">
            <a:extLst>
              <a:ext uri="{FF2B5EF4-FFF2-40B4-BE49-F238E27FC236}">
                <a16:creationId xmlns:a16="http://schemas.microsoft.com/office/drawing/2014/main" id="{437B5FDE-6920-4B60-BD89-8F1110C73D40}"/>
              </a:ext>
            </a:extLst>
          </p:cNvPr>
          <p:cNvGrpSpPr/>
          <p:nvPr/>
        </p:nvGrpSpPr>
        <p:grpSpPr>
          <a:xfrm>
            <a:off x="-2234864" y="5821586"/>
            <a:ext cx="482485" cy="545173"/>
            <a:chOff x="7070576" y="7680057"/>
            <a:chExt cx="482485" cy="545173"/>
          </a:xfrm>
        </p:grpSpPr>
        <p:sp>
          <p:nvSpPr>
            <p:cNvPr id="49" name="Flussdiagramm: Verbindungsstelle 48"/>
            <p:cNvSpPr/>
            <p:nvPr/>
          </p:nvSpPr>
          <p:spPr bwMode="auto">
            <a:xfrm>
              <a:off x="7426061" y="8106185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sp>
          <p:nvSpPr>
            <p:cNvPr id="50" name="Flussdiagramm: Verbindungsstelle 49"/>
            <p:cNvSpPr/>
            <p:nvPr/>
          </p:nvSpPr>
          <p:spPr bwMode="auto">
            <a:xfrm>
              <a:off x="7070576" y="7680057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cxnSp>
          <p:nvCxnSpPr>
            <p:cNvPr id="51" name="Gewinkelte Verbindung 50"/>
            <p:cNvCxnSpPr>
              <a:stCxn id="49" idx="0"/>
              <a:endCxn id="50" idx="4"/>
            </p:cNvCxnSpPr>
            <p:nvPr/>
          </p:nvCxnSpPr>
          <p:spPr bwMode="auto">
            <a:xfrm rot="16200000" flipV="1">
              <a:off x="7158278" y="7774901"/>
              <a:ext cx="307083" cy="355485"/>
            </a:xfrm>
            <a:prstGeom prst="bentConnector3">
              <a:avLst>
                <a:gd name="adj1" fmla="val 50000"/>
              </a:avLst>
            </a:prstGeom>
            <a:ln>
              <a:headEnd type="arrow" w="med" len="med"/>
              <a:tailEnd type="none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graphicFrame>
        <p:nvGraphicFramePr>
          <p:cNvPr id="52" name="Object 7">
            <a:extLst>
              <a:ext uri="{FF2B5EF4-FFF2-40B4-BE49-F238E27FC236}">
                <a16:creationId xmlns:a16="http://schemas.microsoft.com/office/drawing/2014/main" id="{B65DA397-BE1B-43E0-BD9F-6115A85C755C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-613348" y="3804041"/>
          <a:ext cx="304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Photo Editor Photo" r:id="rId4" imgW="304923" imgH="304923" progId="MSPhotoEd.3">
                  <p:embed/>
                </p:oleObj>
              </mc:Choice>
              <mc:Fallback>
                <p:oleObj name="Photo Editor Photo" r:id="rId4" imgW="304923" imgH="304923" progId="MSPhotoEd.3">
                  <p:embed/>
                  <p:pic>
                    <p:nvPicPr>
                      <p:cNvPr id="52" name="Object 7">
                        <a:extLst>
                          <a:ext uri="{FF2B5EF4-FFF2-40B4-BE49-F238E27FC236}">
                            <a16:creationId xmlns:a16="http://schemas.microsoft.com/office/drawing/2014/main" id="{B65DA397-BE1B-43E0-BD9F-6115A85C755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613348" y="3804041"/>
                        <a:ext cx="3048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3" name="Picture 8" descr="wichtig">
            <a:extLst>
              <a:ext uri="{FF2B5EF4-FFF2-40B4-BE49-F238E27FC236}">
                <a16:creationId xmlns:a16="http://schemas.microsoft.com/office/drawing/2014/main" id="{AF321A40-AEC2-40C5-8A4D-3E8A5BD9FC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3284" y="4241318"/>
            <a:ext cx="331788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Rectangle 9">
            <a:extLst>
              <a:ext uri="{FF2B5EF4-FFF2-40B4-BE49-F238E27FC236}">
                <a16:creationId xmlns:a16="http://schemas.microsoft.com/office/drawing/2014/main" id="{C4CCD1FC-7C4D-4BB7-9529-E42432E922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188" y="3985851"/>
            <a:ext cx="247824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1pPr>
            <a:lvl2pPr marL="742950" indent="-28575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2pPr>
            <a:lvl3pPr marL="11430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3pPr>
            <a:lvl4pPr marL="16002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4pPr>
            <a:lvl5pPr marL="20574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9pPr>
          </a:lstStyle>
          <a:p>
            <a:pPr algn="l" eaLnBrk="1" hangingPunct="1"/>
            <a:r>
              <a:rPr lang="en-GB" altLang="en-US" sz="2600" dirty="0">
                <a:solidFill>
                  <a:schemeClr val="tx1"/>
                </a:solidFill>
              </a:rPr>
              <a:t># Standard Symbols</a:t>
            </a:r>
          </a:p>
        </p:txBody>
      </p:sp>
      <p:sp>
        <p:nvSpPr>
          <p:cNvPr id="55" name="Textfeld 54">
            <a:extLst>
              <a:ext uri="{FF2B5EF4-FFF2-40B4-BE49-F238E27FC236}">
                <a16:creationId xmlns:a16="http://schemas.microsoft.com/office/drawing/2014/main" id="{0434A18A-62C2-4275-A11F-3772502C0043}"/>
              </a:ext>
            </a:extLst>
          </p:cNvPr>
          <p:cNvSpPr txBox="1"/>
          <p:nvPr/>
        </p:nvSpPr>
        <p:spPr>
          <a:xfrm>
            <a:off x="-729090" y="2319303"/>
            <a:ext cx="504000" cy="25736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r>
              <a:rPr lang="en-GB" sz="1200">
                <a:solidFill>
                  <a:schemeClr val="tx1"/>
                </a:solidFill>
                <a:latin typeface="+mn-lt"/>
              </a:rPr>
              <a:t>OK</a:t>
            </a:r>
          </a:p>
        </p:txBody>
      </p:sp>
      <p:sp>
        <p:nvSpPr>
          <p:cNvPr id="56" name="Textfeld 55">
            <a:extLst>
              <a:ext uri="{FF2B5EF4-FFF2-40B4-BE49-F238E27FC236}">
                <a16:creationId xmlns:a16="http://schemas.microsoft.com/office/drawing/2014/main" id="{64ADFAE3-C820-49DA-9871-DFED66CA5EAE}"/>
              </a:ext>
            </a:extLst>
          </p:cNvPr>
          <p:cNvSpPr txBox="1"/>
          <p:nvPr/>
        </p:nvSpPr>
        <p:spPr>
          <a:xfrm>
            <a:off x="-729090" y="2645870"/>
            <a:ext cx="504000" cy="25736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r>
              <a:rPr lang="en-GB" sz="1200">
                <a:solidFill>
                  <a:schemeClr val="tx1"/>
                </a:solidFill>
                <a:latin typeface="+mn-lt"/>
              </a:rPr>
              <a:t>WRN</a:t>
            </a:r>
          </a:p>
        </p:txBody>
      </p:sp>
      <p:sp>
        <p:nvSpPr>
          <p:cNvPr id="57" name="Textfeld 56">
            <a:extLst>
              <a:ext uri="{FF2B5EF4-FFF2-40B4-BE49-F238E27FC236}">
                <a16:creationId xmlns:a16="http://schemas.microsoft.com/office/drawing/2014/main" id="{A26D6A6E-BADC-434E-B969-858ADAF16E9B}"/>
              </a:ext>
            </a:extLst>
          </p:cNvPr>
          <p:cNvSpPr txBox="1"/>
          <p:nvPr/>
        </p:nvSpPr>
        <p:spPr>
          <a:xfrm>
            <a:off x="-729090" y="2974001"/>
            <a:ext cx="504000" cy="25736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36000" tIns="36000" rIns="36000" bIns="36000" rtlCol="0" anchor="ctr">
            <a:spAutoFit/>
          </a:bodyPr>
          <a:lstStyle>
            <a:defPPr>
              <a:defRPr lang="en-US"/>
            </a:defPPr>
            <a:lvl1pPr algn="l">
              <a:defRPr sz="1200">
                <a:solidFill>
                  <a:schemeClr val="tx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ctr"/>
            <a:r>
              <a:rPr lang="en-GB"/>
              <a:t>ERR</a:t>
            </a:r>
          </a:p>
        </p:txBody>
      </p:sp>
      <p:sp>
        <p:nvSpPr>
          <p:cNvPr id="58" name="Rectangle 9">
            <a:extLst>
              <a:ext uri="{FF2B5EF4-FFF2-40B4-BE49-F238E27FC236}">
                <a16:creationId xmlns:a16="http://schemas.microsoft.com/office/drawing/2014/main" id="{ED6EFF67-1AFC-4555-9682-8AEAAB789D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188" y="1645646"/>
            <a:ext cx="222016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1pPr>
            <a:lvl2pPr marL="742950" indent="-28575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2pPr>
            <a:lvl3pPr marL="11430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3pPr>
            <a:lvl4pPr marL="16002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4pPr>
            <a:lvl5pPr marL="20574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9pPr>
          </a:lstStyle>
          <a:p>
            <a:pPr algn="l" eaLnBrk="1" hangingPunct="1"/>
            <a:r>
              <a:rPr lang="en-GB" altLang="en-US" sz="2600" dirty="0">
                <a:solidFill>
                  <a:schemeClr val="tx1"/>
                </a:solidFill>
              </a:rPr>
              <a:t># Standard Labels</a:t>
            </a:r>
          </a:p>
        </p:txBody>
      </p:sp>
      <p:sp>
        <p:nvSpPr>
          <p:cNvPr id="3" name="Pfeil: nach rechts 2">
            <a:extLst>
              <a:ext uri="{FF2B5EF4-FFF2-40B4-BE49-F238E27FC236}">
                <a16:creationId xmlns:a16="http://schemas.microsoft.com/office/drawing/2014/main" id="{0ED08D4A-0F64-4815-A21A-D58D44CB8498}"/>
              </a:ext>
            </a:extLst>
          </p:cNvPr>
          <p:cNvSpPr/>
          <p:nvPr/>
        </p:nvSpPr>
        <p:spPr bwMode="auto">
          <a:xfrm flipH="1">
            <a:off x="182217" y="3946160"/>
            <a:ext cx="708344" cy="400110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+mn-lt"/>
            </a:endParaRPr>
          </a:p>
        </p:txBody>
      </p:sp>
      <p:sp>
        <p:nvSpPr>
          <p:cNvPr id="59" name="Pfeil: nach rechts 58">
            <a:extLst>
              <a:ext uri="{FF2B5EF4-FFF2-40B4-BE49-F238E27FC236}">
                <a16:creationId xmlns:a16="http://schemas.microsoft.com/office/drawing/2014/main" id="{49A36E60-4C78-45EA-BF6C-02DC48D8A021}"/>
              </a:ext>
            </a:extLst>
          </p:cNvPr>
          <p:cNvSpPr/>
          <p:nvPr/>
        </p:nvSpPr>
        <p:spPr bwMode="auto">
          <a:xfrm flipH="1">
            <a:off x="167504" y="1681120"/>
            <a:ext cx="708344" cy="400110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+mn-lt"/>
            </a:endParaRPr>
          </a:p>
        </p:txBody>
      </p:sp>
      <p:sp>
        <p:nvSpPr>
          <p:cNvPr id="77" name="Rectangle 9">
            <a:extLst>
              <a:ext uri="{FF2B5EF4-FFF2-40B4-BE49-F238E27FC236}">
                <a16:creationId xmlns:a16="http://schemas.microsoft.com/office/drawing/2014/main" id="{26C48259-5AA9-4596-BF9F-9BD0E859DF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1038" y="5587468"/>
            <a:ext cx="343523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1pPr>
            <a:lvl2pPr marL="742950" indent="-28575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2pPr>
            <a:lvl3pPr marL="11430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3pPr>
            <a:lvl4pPr marL="16002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4pPr>
            <a:lvl5pPr marL="20574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9pPr>
          </a:lstStyle>
          <a:p>
            <a:pPr algn="l" eaLnBrk="1" hangingPunct="1"/>
            <a:r>
              <a:rPr lang="en-GB" altLang="en-US" sz="2600" dirty="0">
                <a:solidFill>
                  <a:schemeClr val="tx1"/>
                </a:solidFill>
              </a:rPr>
              <a:t># Standard Connection lines</a:t>
            </a:r>
          </a:p>
        </p:txBody>
      </p:sp>
      <p:sp>
        <p:nvSpPr>
          <p:cNvPr id="78" name="Pfeil: nach rechts 77">
            <a:extLst>
              <a:ext uri="{FF2B5EF4-FFF2-40B4-BE49-F238E27FC236}">
                <a16:creationId xmlns:a16="http://schemas.microsoft.com/office/drawing/2014/main" id="{105B5385-0456-46FE-A362-154E6D8B9AF8}"/>
              </a:ext>
            </a:extLst>
          </p:cNvPr>
          <p:cNvSpPr/>
          <p:nvPr/>
        </p:nvSpPr>
        <p:spPr bwMode="auto">
          <a:xfrm flipH="1">
            <a:off x="182217" y="5586198"/>
            <a:ext cx="708344" cy="400110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+mn-lt"/>
            </a:endParaRPr>
          </a:p>
        </p:txBody>
      </p:sp>
      <p:sp>
        <p:nvSpPr>
          <p:cNvPr id="79" name="Textfeld 78">
            <a:extLst>
              <a:ext uri="{FF2B5EF4-FFF2-40B4-BE49-F238E27FC236}">
                <a16:creationId xmlns:a16="http://schemas.microsoft.com/office/drawing/2014/main" id="{D1ABDD9C-6181-4B99-B4AA-FAF03BEADBCD}"/>
              </a:ext>
            </a:extLst>
          </p:cNvPr>
          <p:cNvSpPr txBox="1"/>
          <p:nvPr/>
        </p:nvSpPr>
        <p:spPr>
          <a:xfrm>
            <a:off x="6042186" y="4726294"/>
            <a:ext cx="2124236" cy="27699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 dirty="0">
                <a:solidFill>
                  <a:schemeClr val="tx1"/>
                </a:solidFill>
                <a:latin typeface="+mn-lt"/>
              </a:rPr>
              <a:t>Document description</a:t>
            </a:r>
          </a:p>
        </p:txBody>
      </p:sp>
      <p:sp>
        <p:nvSpPr>
          <p:cNvPr id="80" name="Rectangle 9">
            <a:extLst>
              <a:ext uri="{FF2B5EF4-FFF2-40B4-BE49-F238E27FC236}">
                <a16:creationId xmlns:a16="http://schemas.microsoft.com/office/drawing/2014/main" id="{55C27733-7D8D-45BC-99FE-EF665F24A3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5118" y="4239592"/>
            <a:ext cx="191558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1pPr>
            <a:lvl2pPr marL="742950" indent="-28575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2pPr>
            <a:lvl3pPr marL="11430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3pPr>
            <a:lvl4pPr marL="16002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4pPr>
            <a:lvl5pPr marL="20574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9pPr>
          </a:lstStyle>
          <a:p>
            <a:pPr algn="l" eaLnBrk="1" hangingPunct="1"/>
            <a:r>
              <a:rPr lang="en-GB" altLang="en-US" sz="2600" dirty="0">
                <a:solidFill>
                  <a:schemeClr val="tx1"/>
                </a:solidFill>
              </a:rPr>
              <a:t># Colour coding</a:t>
            </a:r>
          </a:p>
        </p:txBody>
      </p:sp>
      <p:sp>
        <p:nvSpPr>
          <p:cNvPr id="81" name="Textfeld 80">
            <a:extLst>
              <a:ext uri="{FF2B5EF4-FFF2-40B4-BE49-F238E27FC236}">
                <a16:creationId xmlns:a16="http://schemas.microsoft.com/office/drawing/2014/main" id="{FEC73211-47E3-4454-8F42-D78CABEEA8B7}"/>
              </a:ext>
            </a:extLst>
          </p:cNvPr>
          <p:cNvSpPr txBox="1"/>
          <p:nvPr/>
        </p:nvSpPr>
        <p:spPr>
          <a:xfrm>
            <a:off x="6042186" y="5146537"/>
            <a:ext cx="2124236" cy="27699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 dirty="0" err="1">
                <a:solidFill>
                  <a:schemeClr val="tx1"/>
                </a:solidFill>
              </a:rPr>
              <a:t>Isssue</a:t>
            </a:r>
            <a:r>
              <a:rPr lang="en-GB" sz="1200" dirty="0">
                <a:solidFill>
                  <a:schemeClr val="tx1"/>
                </a:solidFill>
              </a:rPr>
              <a:t> description</a:t>
            </a:r>
            <a:endParaRPr lang="en-GB" sz="1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3" name="Textfeld 82">
            <a:extLst>
              <a:ext uri="{FF2B5EF4-FFF2-40B4-BE49-F238E27FC236}">
                <a16:creationId xmlns:a16="http://schemas.microsoft.com/office/drawing/2014/main" id="{13FB347A-4CCD-4AC2-B289-128A28764C1F}"/>
              </a:ext>
            </a:extLst>
          </p:cNvPr>
          <p:cNvSpPr txBox="1"/>
          <p:nvPr/>
        </p:nvSpPr>
        <p:spPr>
          <a:xfrm>
            <a:off x="6042186" y="5566780"/>
            <a:ext cx="2124236" cy="27699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 dirty="0">
                <a:solidFill>
                  <a:schemeClr val="tx1"/>
                </a:solidFill>
                <a:latin typeface="+mn-lt"/>
              </a:rPr>
              <a:t>#</a:t>
            </a:r>
            <a:r>
              <a:rPr lang="en-GB" sz="1200" dirty="0" err="1">
                <a:solidFill>
                  <a:schemeClr val="tx1"/>
                </a:solidFill>
                <a:latin typeface="+mn-lt"/>
              </a:rPr>
              <a:t>ToDo</a:t>
            </a:r>
            <a:r>
              <a:rPr lang="en-GB" sz="12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GB" sz="1200" dirty="0" err="1">
                <a:solidFill>
                  <a:schemeClr val="tx1"/>
                </a:solidFill>
                <a:latin typeface="+mn-lt"/>
              </a:rPr>
              <a:t>descrption</a:t>
            </a:r>
            <a:endParaRPr lang="en-GB" sz="1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4" name="Textfeld 83">
            <a:extLst>
              <a:ext uri="{FF2B5EF4-FFF2-40B4-BE49-F238E27FC236}">
                <a16:creationId xmlns:a16="http://schemas.microsoft.com/office/drawing/2014/main" id="{27497C7E-2FF2-4E72-B5C5-EA922DAF2F29}"/>
              </a:ext>
            </a:extLst>
          </p:cNvPr>
          <p:cNvSpPr txBox="1"/>
          <p:nvPr/>
        </p:nvSpPr>
        <p:spPr>
          <a:xfrm>
            <a:off x="6042186" y="5987024"/>
            <a:ext cx="2124236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 dirty="0">
                <a:solidFill>
                  <a:schemeClr val="tx1"/>
                </a:solidFill>
                <a:latin typeface="+mn-lt"/>
              </a:rPr>
              <a:t>#Done </a:t>
            </a:r>
            <a:r>
              <a:rPr lang="en-GB" sz="1200" dirty="0" err="1">
                <a:solidFill>
                  <a:schemeClr val="tx1"/>
                </a:solidFill>
                <a:latin typeface="+mn-lt"/>
              </a:rPr>
              <a:t>desctprion</a:t>
            </a:r>
            <a:endParaRPr lang="en-GB" sz="12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799476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247650" y="409575"/>
            <a:ext cx="9391650" cy="389209"/>
          </a:xfrm>
        </p:spPr>
        <p:txBody>
          <a:bodyPr/>
          <a:lstStyle/>
          <a:p>
            <a:r>
              <a:rPr lang="en-GB" dirty="0"/>
              <a:t>#Templates – Designs #Version: 07.02.2018/</a:t>
            </a:r>
            <a:r>
              <a:rPr lang="en-GB" dirty="0" err="1"/>
              <a:t>J.Fes</a:t>
            </a:r>
            <a:r>
              <a:rPr lang="en-GB" altLang="en-US" dirty="0"/>
              <a:t> </a:t>
            </a:r>
            <a:r>
              <a:rPr lang="de-DE" dirty="0"/>
              <a:t> </a:t>
            </a:r>
            <a:endParaRPr lang="de-DE" altLang="en-US" dirty="0"/>
          </a:p>
        </p:txBody>
      </p:sp>
      <p:graphicFrame>
        <p:nvGraphicFramePr>
          <p:cNvPr id="1202238" name="Group 62"/>
          <p:cNvGraphicFramePr>
            <a:graphicFrameLocks noGrp="1"/>
          </p:cNvGraphicFramePr>
          <p:nvPr>
            <p:ph idx="4294967295"/>
            <p:extLst/>
          </p:nvPr>
        </p:nvGraphicFramePr>
        <p:xfrm>
          <a:off x="308484" y="1435371"/>
          <a:ext cx="8382000" cy="1658938"/>
        </p:xfrm>
        <a:graphic>
          <a:graphicData uri="http://schemas.openxmlformats.org/drawingml/2006/table">
            <a:tbl>
              <a:tblPr/>
              <a:tblGrid>
                <a:gridCol w="5717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224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878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Nr.</a:t>
                      </a: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Titel:</a:t>
                      </a: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Beschreibung </a:t>
                      </a: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</a:t>
                      </a: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</a:t>
                      </a: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3</a:t>
                      </a: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4</a:t>
                      </a: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de-DE" sz="9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4" name="Group 62">
            <a:extLst>
              <a:ext uri="{FF2B5EF4-FFF2-40B4-BE49-F238E27FC236}">
                <a16:creationId xmlns:a16="http://schemas.microsoft.com/office/drawing/2014/main" id="{42268C08-EF0E-46AF-81EA-6FE3CDDEB7E5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08484" y="3651426"/>
          <a:ext cx="8382000" cy="1658938"/>
        </p:xfrm>
        <a:graphic>
          <a:graphicData uri="http://schemas.openxmlformats.org/drawingml/2006/table">
            <a:tbl>
              <a:tblPr/>
              <a:tblGrid>
                <a:gridCol w="5717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224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878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73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Pos.</a:t>
                      </a: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Title:</a:t>
                      </a: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Description </a:t>
                      </a: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A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1" i="0" u="none" strike="noStrike" cap="none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1</a:t>
                      </a: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xx</a:t>
                      </a: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0" i="0" u="none" strike="noStrike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yyy</a:t>
                      </a:r>
                      <a:endParaRPr kumimoji="0" lang="en-GB" sz="9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1" i="0" u="none" strike="noStrike" cap="none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2</a:t>
                      </a: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900" b="1" i="0" u="none" strike="noStrike" cap="none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0" i="0" u="none" strike="noStrike" cap="none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yyy</a:t>
                      </a:r>
                      <a:endParaRPr kumimoji="0" lang="en-GB" sz="9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1" i="0" u="none" strike="noStrike" cap="none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3</a:t>
                      </a: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900" b="1" i="0" u="none" strike="noStrike" cap="none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9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1" i="0" u="none" strike="noStrike" cap="none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4</a:t>
                      </a: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900" b="1" i="0" u="none" strike="noStrike" cap="none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9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900" b="1" i="0" u="none" strike="noStrike" cap="none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900" b="1" i="0" u="none" strike="noStrike" cap="none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9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9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900" b="1" i="0" u="none" strike="noStrike" cap="none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9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marL="96832" marR="968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" name="Textfeld 1">
            <a:extLst>
              <a:ext uri="{FF2B5EF4-FFF2-40B4-BE49-F238E27FC236}">
                <a16:creationId xmlns:a16="http://schemas.microsoft.com/office/drawing/2014/main" id="{6A9BA13F-7040-49FE-AF5D-6AE57BB58596}"/>
              </a:ext>
            </a:extLst>
          </p:cNvPr>
          <p:cNvSpPr txBox="1"/>
          <p:nvPr/>
        </p:nvSpPr>
        <p:spPr>
          <a:xfrm>
            <a:off x="308484" y="3324225"/>
            <a:ext cx="1929891" cy="27699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de-DE" sz="1200" dirty="0">
                <a:solidFill>
                  <a:schemeClr val="tx1"/>
                </a:solidFill>
                <a:latin typeface="+mn-lt"/>
              </a:rPr>
              <a:t>.eng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457AD33C-1BE6-421B-9CEE-1E72E0354788}"/>
              </a:ext>
            </a:extLst>
          </p:cNvPr>
          <p:cNvSpPr txBox="1"/>
          <p:nvPr/>
        </p:nvSpPr>
        <p:spPr>
          <a:xfrm>
            <a:off x="308484" y="1066955"/>
            <a:ext cx="1929891" cy="27699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de-DE" sz="1200" dirty="0">
                <a:solidFill>
                  <a:schemeClr val="tx1"/>
                </a:solidFill>
                <a:latin typeface="+mn-lt"/>
              </a:rPr>
              <a:t>.de</a:t>
            </a:r>
          </a:p>
        </p:txBody>
      </p:sp>
    </p:spTree>
    <p:extLst>
      <p:ext uri="{BB962C8B-B14F-4D97-AF65-F5344CB8AC3E}">
        <p14:creationId xmlns:p14="http://schemas.microsoft.com/office/powerpoint/2010/main" val="167776216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73f988fe6df8ae7d8013c6fd66a1c042d9bb9d"/>
</p:tagLst>
</file>

<file path=ppt/theme/theme1.xml><?xml version="1.0" encoding="utf-8"?>
<a:theme xmlns:a="http://schemas.openxmlformats.org/drawingml/2006/main" name="0 - addPLM_PPT_DesignTemplateV5">
  <a:themeElements>
    <a:clrScheme name="addPLM -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F0000"/>
      </a:accent1>
      <a:accent2>
        <a:srgbClr val="00B050"/>
      </a:accent2>
      <a:accent3>
        <a:srgbClr val="0070C0"/>
      </a:accent3>
      <a:accent4>
        <a:srgbClr val="FFFF00"/>
      </a:accent4>
      <a:accent5>
        <a:srgbClr val="FFC000"/>
      </a:accent5>
      <a:accent6>
        <a:srgbClr val="00B0F0"/>
      </a:accent6>
      <a:hlink>
        <a:srgbClr val="0000FF"/>
      </a:hlink>
      <a:folHlink>
        <a:srgbClr val="800080"/>
      </a:folHlink>
    </a:clrScheme>
    <a:fontScheme name="JF Masterfoli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8575" cap="flat" cmpd="sng" algn="ctr">
          <a:solidFill>
            <a:srgbClr val="FF0000"/>
          </a:solidFill>
          <a:prstDash val="dash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rtlCol="0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000" b="0" i="0" u="none" strike="noStrike" cap="none" normalizeH="0" baseline="0" dirty="0" smtClean="0">
            <a:ln>
              <a:noFill/>
            </a:ln>
            <a:solidFill>
              <a:schemeClr val="accent2"/>
            </a:solidFill>
            <a:effectLst/>
            <a:latin typeface="+mn-lt"/>
          </a:defRPr>
        </a:defPPr>
      </a:lstStyle>
    </a:spDef>
    <a:lnDef>
      <a:spPr bwMode="auto">
        <a:noFill/>
        <a:ln w="28575" cap="flat" cmpd="sng" algn="ctr">
          <a:solidFill>
            <a:srgbClr val="FF0000"/>
          </a:solidFill>
          <a:prstDash val="dash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square" rtlCol="0">
        <a:spAutoFit/>
      </a:bodyPr>
      <a:lstStyle>
        <a:defPPr algn="l">
          <a:defRPr sz="1200" dirty="0" smtClean="0">
            <a:solidFill>
              <a:schemeClr val="tx1"/>
            </a:solidFill>
            <a:latin typeface="+mn-lt"/>
          </a:defRPr>
        </a:defPPr>
      </a:lstStyle>
    </a:txDef>
  </a:objectDefaults>
  <a:extraClrSchemeLst>
    <a:extraClrScheme>
      <a:clrScheme name="JF Masterfoli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F Masterfoli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F Masterfoli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F Masterfoli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F Masterfoli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F Masterfoli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F Masterfoli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addPLM_PPT_DesignTemplateV4</Template>
  <TotalTime>0</TotalTime>
  <Words>114</Words>
  <Application>Microsoft Office PowerPoint</Application>
  <PresentationFormat>A4-Papier (210 x 297 mm)</PresentationFormat>
  <Paragraphs>56</Paragraphs>
  <Slides>4</Slides>
  <Notes>3</Notes>
  <HiddenSlides>2</HiddenSlides>
  <MMClips>0</MMClips>
  <ScaleCrop>false</ScaleCrop>
  <HeadingPairs>
    <vt:vector size="8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11" baseType="lpstr">
      <vt:lpstr>Arial</vt:lpstr>
      <vt:lpstr>Arial Narrow</vt:lpstr>
      <vt:lpstr>Courier New</vt:lpstr>
      <vt:lpstr>Verdana</vt:lpstr>
      <vt:lpstr>Wingdings</vt:lpstr>
      <vt:lpstr>0 - addPLM_PPT_DesignTemplateV5</vt:lpstr>
      <vt:lpstr>Photo Editor Photo</vt:lpstr>
      <vt:lpstr>PLMJobManager</vt:lpstr>
      <vt:lpstr>#Date# Check #Item# #Rev#</vt:lpstr>
      <vt:lpstr>#Templates – Designs #Version: 07.02.2018/J.Fes </vt:lpstr>
      <vt:lpstr>#Templates – Designs #Version: 07.02.2018/J.Fes  </vt:lpstr>
    </vt:vector>
  </TitlesOfParts>
  <Company>#CustomerName#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PLMJobManagerV2 Docu Custome</dc:title>
  <dc:creator>Josef Feuerstein</dc:creator>
  <cp:lastModifiedBy>Josef Feuerstein</cp:lastModifiedBy>
  <cp:revision>127</cp:revision>
  <cp:lastPrinted>2002-04-15T13:20:54Z</cp:lastPrinted>
  <dcterms:created xsi:type="dcterms:W3CDTF">2005-05-30T09:19:42Z</dcterms:created>
  <dcterms:modified xsi:type="dcterms:W3CDTF">2019-11-29T07:56:46Z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Version">
    <vt:lpwstr>2015-08-26</vt:lpwstr>
  </property>
</Properties>
</file>