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7"/>
  </p:notesMasterIdLst>
  <p:handoutMasterIdLst>
    <p:handoutMasterId r:id="rId8"/>
  </p:handoutMasterIdLst>
  <p:sldIdLst>
    <p:sldId id="520" r:id="rId2"/>
    <p:sldId id="531" r:id="rId3"/>
    <p:sldId id="532" r:id="rId4"/>
    <p:sldId id="535" r:id="rId5"/>
    <p:sldId id="533" r:id="rId6"/>
  </p:sldIdLst>
  <p:sldSz cx="9906000" cy="6858000" type="A4"/>
  <p:notesSz cx="6708775" cy="9774238"/>
  <p:custDataLst>
    <p:tags r:id="rId9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54">
          <p15:clr>
            <a:srgbClr val="A4A3A4"/>
          </p15:clr>
        </p15:guide>
        <p15:guide id="2" orient="horz" pos="2341">
          <p15:clr>
            <a:srgbClr val="A4A3A4"/>
          </p15:clr>
        </p15:guide>
        <p15:guide id="3" orient="horz" pos="2478">
          <p15:clr>
            <a:srgbClr val="A4A3A4"/>
          </p15:clr>
        </p15:guide>
        <p15:guide id="4" pos="21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60093"/>
    <a:srgbClr val="EAEAEA"/>
    <a:srgbClr val="C0C0C0"/>
    <a:srgbClr val="333399"/>
    <a:srgbClr val="0033CC"/>
    <a:srgbClr val="89D8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08" autoAdjust="0"/>
    <p:restoredTop sz="82445" autoAdjust="0"/>
  </p:normalViewPr>
  <p:slideViewPr>
    <p:cSldViewPr snapToObjects="1">
      <p:cViewPr varScale="1">
        <p:scale>
          <a:sx n="85" d="100"/>
          <a:sy n="85" d="100"/>
        </p:scale>
        <p:origin x="-1050" y="-90"/>
      </p:cViewPr>
      <p:guideLst>
        <p:guide orient="horz" pos="754"/>
        <p:guide orient="horz" pos="2341"/>
        <p:guide orient="horz" pos="2478"/>
        <p:guide pos="210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CC7A3CDE-DC1B-4F3B-9D09-45275AD7E8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952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42888" y="733425"/>
            <a:ext cx="52943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4650" y="4643438"/>
            <a:ext cx="607695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D725290C-97A5-42DD-A37C-0AE5447A34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9215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en-US" smtClean="0">
                <a:latin typeface="Verdana" pitchFamily="34" charset="0"/>
              </a:rPr>
              <a:t>Josef Feuerstein</a:t>
            </a:r>
          </a:p>
          <a:p>
            <a:r>
              <a:rPr lang="de-DE" altLang="en-US" smtClean="0">
                <a:latin typeface="Verdana" pitchFamily="34" charset="0"/>
              </a:rPr>
              <a:t>Klaus Scholz</a:t>
            </a:r>
            <a:endParaRPr lang="en-GB" altLang="en-US" smtClean="0"/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CB7DE4-A7F0-409C-90A3-26DE989B32C8}" type="slidenum">
              <a:rPr lang="de-DE" altLang="en-US" sz="1300" smtClean="0"/>
              <a:pPr eaLnBrk="1" hangingPunct="1"/>
              <a:t>1</a:t>
            </a:fld>
            <a:endParaRPr lang="de-DE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693057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25290C-97A5-42DD-A37C-0AE5447A342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6777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Datarow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......: Job Scripts </a:t>
            </a:r>
            <a:r>
              <a:rPr lang="de-DE" dirty="0" err="1" smtClean="0"/>
              <a:t>and</a:t>
            </a:r>
            <a:r>
              <a:rPr lang="de-DE" dirty="0" smtClean="0"/>
              <a:t> Parameters:</a:t>
            </a:r>
          </a:p>
          <a:p>
            <a:r>
              <a:rPr lang="de-DE" dirty="0" err="1" smtClean="0"/>
              <a:t>Script.Name</a:t>
            </a:r>
            <a:r>
              <a:rPr lang="de-DE" dirty="0" smtClean="0"/>
              <a:t>.............: Datashare</a:t>
            </a:r>
          </a:p>
          <a:p>
            <a:r>
              <a:rPr lang="de-DE" dirty="0" err="1" smtClean="0"/>
              <a:t>JobScriptDescription</a:t>
            </a:r>
            <a:r>
              <a:rPr lang="de-DE" dirty="0" smtClean="0"/>
              <a:t>....: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datashare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JC.Refile.Param</a:t>
            </a:r>
            <a:r>
              <a:rPr lang="de-DE" dirty="0" smtClean="0"/>
              <a:t>.........: </a:t>
            </a:r>
          </a:p>
          <a:p>
            <a:r>
              <a:rPr lang="de-DE" dirty="0" err="1" smtClean="0"/>
              <a:t>JC.Script</a:t>
            </a:r>
            <a:r>
              <a:rPr lang="de-DE" dirty="0" smtClean="0"/>
              <a:t>(</a:t>
            </a:r>
            <a:r>
              <a:rPr lang="de-DE" dirty="0" err="1" smtClean="0"/>
              <a:t>cmd</a:t>
            </a:r>
            <a:r>
              <a:rPr lang="de-DE" dirty="0" smtClean="0"/>
              <a:t>).</a:t>
            </a:r>
            <a:r>
              <a:rPr lang="de-DE" dirty="0" err="1" smtClean="0"/>
              <a:t>ParamExt</a:t>
            </a:r>
            <a:r>
              <a:rPr lang="de-DE" dirty="0" smtClean="0"/>
              <a:t>.: </a:t>
            </a:r>
            <a:r>
              <a:rPr lang="de-DE" dirty="0" err="1" smtClean="0"/>
              <a:t>set</a:t>
            </a:r>
            <a:r>
              <a:rPr lang="de-DE" dirty="0" smtClean="0"/>
              <a:t> Action=</a:t>
            </a:r>
            <a:r>
              <a:rPr lang="de-DE" dirty="0" err="1" smtClean="0"/>
              <a:t>DataShare</a:t>
            </a:r>
            <a:endParaRPr lang="de-DE" dirty="0" smtClean="0"/>
          </a:p>
          <a:p>
            <a:r>
              <a:rPr lang="de-DE" dirty="0" smtClean="0"/>
              <a:t>                         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TransferOwnerShip</a:t>
            </a:r>
            <a:r>
              <a:rPr lang="de-DE" dirty="0" smtClean="0"/>
              <a:t>=OFF</a:t>
            </a:r>
          </a:p>
          <a:p>
            <a:r>
              <a:rPr lang="de-DE" dirty="0" smtClean="0"/>
              <a:t>                         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TcSiteTarget</a:t>
            </a:r>
            <a:r>
              <a:rPr lang="de-DE" dirty="0" smtClean="0"/>
              <a:t>=</a:t>
            </a:r>
            <a:r>
              <a:rPr lang="de-DE" dirty="0" err="1" smtClean="0"/>
              <a:t>tccons</a:t>
            </a:r>
            <a:endParaRPr lang="de-DE" dirty="0" smtClean="0"/>
          </a:p>
          <a:p>
            <a:r>
              <a:rPr lang="de-DE" dirty="0" err="1" smtClean="0"/>
              <a:t>JC.Script</a:t>
            </a:r>
            <a:r>
              <a:rPr lang="de-DE" dirty="0" smtClean="0"/>
              <a:t>(</a:t>
            </a:r>
            <a:r>
              <a:rPr lang="de-DE" dirty="0" err="1" smtClean="0"/>
              <a:t>cmd</a:t>
            </a:r>
            <a:r>
              <a:rPr lang="de-DE" dirty="0" smtClean="0"/>
              <a:t>)..........: </a:t>
            </a:r>
            <a:r>
              <a:rPr lang="de-DE" dirty="0" err="1" smtClean="0"/>
              <a:t>TcSiteCons</a:t>
            </a:r>
            <a:r>
              <a:rPr lang="de-DE" dirty="0" smtClean="0"/>
              <a:t>\</a:t>
            </a:r>
            <a:r>
              <a:rPr lang="de-DE" dirty="0" err="1" smtClean="0"/>
              <a:t>ClientScript</a:t>
            </a:r>
            <a:r>
              <a:rPr lang="de-DE" dirty="0" smtClean="0"/>
              <a:t>\TcSiteCons.cmd</a:t>
            </a:r>
          </a:p>
          <a:p>
            <a:r>
              <a:rPr lang="de-DE" dirty="0" smtClean="0"/>
              <a:t>Note....................: </a:t>
            </a:r>
            <a:r>
              <a:rPr lang="de-DE" dirty="0" err="1" smtClean="0"/>
              <a:t>new</a:t>
            </a:r>
            <a:r>
              <a:rPr lang="de-DE" dirty="0" smtClean="0"/>
              <a:t> 04.03.2015 </a:t>
            </a:r>
            <a:r>
              <a:rPr lang="de-DE" dirty="0" err="1" smtClean="0"/>
              <a:t>S.Gueth</a:t>
            </a:r>
            <a:endParaRPr lang="de-DE" dirty="0" smtClean="0"/>
          </a:p>
          <a:p>
            <a:r>
              <a:rPr lang="de-DE" dirty="0" smtClean="0"/>
              <a:t>-------------------------------------------------------------------- [22.06.2015 13:15:25] --</a:t>
            </a:r>
          </a:p>
          <a:p>
            <a:r>
              <a:rPr lang="de-DE" dirty="0" err="1" smtClean="0"/>
              <a:t>Datarow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......: Job Scripts </a:t>
            </a:r>
            <a:r>
              <a:rPr lang="de-DE" dirty="0" err="1" smtClean="0"/>
              <a:t>and</a:t>
            </a:r>
            <a:r>
              <a:rPr lang="de-DE" dirty="0" smtClean="0"/>
              <a:t> Parameters:</a:t>
            </a:r>
          </a:p>
          <a:p>
            <a:r>
              <a:rPr lang="de-DE" dirty="0" err="1" smtClean="0"/>
              <a:t>Script.Name</a:t>
            </a:r>
            <a:r>
              <a:rPr lang="de-DE" dirty="0" smtClean="0"/>
              <a:t>.............: </a:t>
            </a:r>
            <a:r>
              <a:rPr lang="de-DE" dirty="0" err="1" smtClean="0"/>
              <a:t>DSEvalCompair</a:t>
            </a:r>
            <a:endParaRPr lang="de-DE" dirty="0" smtClean="0"/>
          </a:p>
          <a:p>
            <a:r>
              <a:rPr lang="de-DE" dirty="0" err="1" smtClean="0"/>
              <a:t>JobScriptDescription</a:t>
            </a:r>
            <a:r>
              <a:rPr lang="de-DE" dirty="0" smtClean="0"/>
              <a:t>....: </a:t>
            </a:r>
            <a:r>
              <a:rPr lang="de-DE" dirty="0" err="1" smtClean="0"/>
              <a:t>DataShare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Compair</a:t>
            </a:r>
            <a:endParaRPr lang="de-DE" dirty="0" smtClean="0"/>
          </a:p>
          <a:p>
            <a:r>
              <a:rPr lang="de-DE" dirty="0" err="1" smtClean="0"/>
              <a:t>JC.Refile.Param</a:t>
            </a:r>
            <a:r>
              <a:rPr lang="de-DE" dirty="0" smtClean="0"/>
              <a:t>.........: </a:t>
            </a:r>
          </a:p>
          <a:p>
            <a:r>
              <a:rPr lang="de-DE" dirty="0" err="1" smtClean="0"/>
              <a:t>JC.Script</a:t>
            </a:r>
            <a:r>
              <a:rPr lang="de-DE" dirty="0" smtClean="0"/>
              <a:t>(</a:t>
            </a:r>
            <a:r>
              <a:rPr lang="de-DE" dirty="0" err="1" smtClean="0"/>
              <a:t>cmd</a:t>
            </a:r>
            <a:r>
              <a:rPr lang="de-DE" dirty="0" smtClean="0"/>
              <a:t>).</a:t>
            </a:r>
            <a:r>
              <a:rPr lang="de-DE" dirty="0" err="1" smtClean="0"/>
              <a:t>ParamExt</a:t>
            </a:r>
            <a:r>
              <a:rPr lang="de-DE" dirty="0" smtClean="0"/>
              <a:t>.: </a:t>
            </a:r>
            <a:r>
              <a:rPr lang="de-DE" dirty="0" err="1" smtClean="0"/>
              <a:t>set</a:t>
            </a:r>
            <a:r>
              <a:rPr lang="de-DE" dirty="0" smtClean="0"/>
              <a:t> Action=</a:t>
            </a:r>
            <a:r>
              <a:rPr lang="de-DE" dirty="0" err="1" smtClean="0"/>
              <a:t>DSEvalCompair</a:t>
            </a:r>
            <a:endParaRPr lang="de-DE" dirty="0" smtClean="0"/>
          </a:p>
          <a:p>
            <a:r>
              <a:rPr lang="de-DE" dirty="0" smtClean="0"/>
              <a:t>                         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JobMgrDataOrg_Root_DP</a:t>
            </a:r>
            <a:r>
              <a:rPr lang="de-DE" dirty="0" smtClean="0"/>
              <a:t>=#12-Data#\</a:t>
            </a:r>
            <a:r>
              <a:rPr lang="de-DE" dirty="0" err="1" smtClean="0"/>
              <a:t>JobMgrData</a:t>
            </a:r>
            <a:endParaRPr lang="de-DE" dirty="0" smtClean="0"/>
          </a:p>
          <a:p>
            <a:r>
              <a:rPr lang="de-DE" dirty="0" err="1" smtClean="0"/>
              <a:t>JC.Script</a:t>
            </a:r>
            <a:r>
              <a:rPr lang="de-DE" dirty="0" smtClean="0"/>
              <a:t>(</a:t>
            </a:r>
            <a:r>
              <a:rPr lang="de-DE" dirty="0" err="1" smtClean="0"/>
              <a:t>cmd</a:t>
            </a:r>
            <a:r>
              <a:rPr lang="de-DE" dirty="0" smtClean="0"/>
              <a:t>)..........: </a:t>
            </a:r>
            <a:r>
              <a:rPr lang="de-DE" dirty="0" err="1" smtClean="0"/>
              <a:t>TcSiteCons</a:t>
            </a:r>
            <a:r>
              <a:rPr lang="de-DE" dirty="0" smtClean="0"/>
              <a:t>\</a:t>
            </a:r>
            <a:r>
              <a:rPr lang="de-DE" dirty="0" err="1" smtClean="0"/>
              <a:t>ClientScript</a:t>
            </a:r>
            <a:r>
              <a:rPr lang="de-DE" dirty="0" smtClean="0"/>
              <a:t>\TcSiteCons.cmd</a:t>
            </a:r>
          </a:p>
          <a:p>
            <a:r>
              <a:rPr lang="de-DE" dirty="0" smtClean="0"/>
              <a:t>Note....................: </a:t>
            </a:r>
            <a:r>
              <a:rPr lang="de-DE" dirty="0" err="1" smtClean="0"/>
              <a:t>new</a:t>
            </a:r>
            <a:r>
              <a:rPr lang="de-DE" dirty="0" smtClean="0"/>
              <a:t> 05.03.2014</a:t>
            </a:r>
          </a:p>
          <a:p>
            <a:r>
              <a:rPr lang="de-DE" dirty="0" smtClean="0"/>
              <a:t>-------------------------------------------------------------------- [22.06.2015 13:15:25] --</a:t>
            </a:r>
          </a:p>
          <a:p>
            <a:r>
              <a:rPr lang="de-DE" dirty="0" err="1" smtClean="0"/>
              <a:t>Datarow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......: Job Scripts </a:t>
            </a:r>
            <a:r>
              <a:rPr lang="de-DE" dirty="0" err="1" smtClean="0"/>
              <a:t>and</a:t>
            </a:r>
            <a:r>
              <a:rPr lang="de-DE" dirty="0" smtClean="0"/>
              <a:t> Parameters:</a:t>
            </a:r>
          </a:p>
          <a:p>
            <a:r>
              <a:rPr lang="de-DE" dirty="0" err="1" smtClean="0"/>
              <a:t>Script.Name</a:t>
            </a:r>
            <a:r>
              <a:rPr lang="de-DE" dirty="0" smtClean="0"/>
              <a:t>.............: </a:t>
            </a:r>
            <a:r>
              <a:rPr lang="de-DE" dirty="0" err="1" smtClean="0"/>
              <a:t>DSEvalExtractPost</a:t>
            </a:r>
            <a:endParaRPr lang="de-DE" dirty="0" smtClean="0"/>
          </a:p>
          <a:p>
            <a:r>
              <a:rPr lang="de-DE" dirty="0" err="1" smtClean="0"/>
              <a:t>JobScriptDescription</a:t>
            </a:r>
            <a:r>
              <a:rPr lang="de-DE" dirty="0" smtClean="0"/>
              <a:t>....: </a:t>
            </a:r>
            <a:r>
              <a:rPr lang="de-DE" dirty="0" err="1" smtClean="0"/>
              <a:t>DataShare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Extract</a:t>
            </a:r>
            <a:r>
              <a:rPr lang="de-DE" dirty="0" smtClean="0"/>
              <a:t> Post</a:t>
            </a:r>
          </a:p>
          <a:p>
            <a:r>
              <a:rPr lang="de-DE" dirty="0" err="1" smtClean="0"/>
              <a:t>JC.Refile.Param</a:t>
            </a:r>
            <a:r>
              <a:rPr lang="de-DE" dirty="0" smtClean="0"/>
              <a:t>.........: </a:t>
            </a:r>
          </a:p>
          <a:p>
            <a:r>
              <a:rPr lang="de-DE" dirty="0" err="1" smtClean="0"/>
              <a:t>JC.Script</a:t>
            </a:r>
            <a:r>
              <a:rPr lang="de-DE" dirty="0" smtClean="0"/>
              <a:t>(</a:t>
            </a:r>
            <a:r>
              <a:rPr lang="de-DE" dirty="0" err="1" smtClean="0"/>
              <a:t>cmd</a:t>
            </a:r>
            <a:r>
              <a:rPr lang="de-DE" dirty="0" smtClean="0"/>
              <a:t>).</a:t>
            </a:r>
            <a:r>
              <a:rPr lang="de-DE" dirty="0" err="1" smtClean="0"/>
              <a:t>ParamExt</a:t>
            </a:r>
            <a:r>
              <a:rPr lang="de-DE" dirty="0" smtClean="0"/>
              <a:t>.: </a:t>
            </a:r>
            <a:r>
              <a:rPr lang="de-DE" dirty="0" err="1" smtClean="0"/>
              <a:t>set</a:t>
            </a:r>
            <a:r>
              <a:rPr lang="de-DE" dirty="0" smtClean="0"/>
              <a:t> Action=</a:t>
            </a:r>
            <a:r>
              <a:rPr lang="de-DE" dirty="0" err="1" smtClean="0"/>
              <a:t>DSEvalExtractPost</a:t>
            </a:r>
            <a:endParaRPr lang="de-DE" dirty="0" smtClean="0"/>
          </a:p>
          <a:p>
            <a:r>
              <a:rPr lang="de-DE" dirty="0" smtClean="0"/>
              <a:t>                         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JobMgrDataOrg_Root_DP</a:t>
            </a:r>
            <a:r>
              <a:rPr lang="de-DE" dirty="0" smtClean="0"/>
              <a:t>=#12-Data#\</a:t>
            </a:r>
            <a:r>
              <a:rPr lang="de-DE" dirty="0" err="1" smtClean="0"/>
              <a:t>JobMgrData</a:t>
            </a:r>
            <a:endParaRPr lang="de-DE" dirty="0" smtClean="0"/>
          </a:p>
          <a:p>
            <a:r>
              <a:rPr lang="de-DE" dirty="0" smtClean="0"/>
              <a:t>                         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TcSiteTarget</a:t>
            </a:r>
            <a:r>
              <a:rPr lang="de-DE" dirty="0" smtClean="0"/>
              <a:t>=</a:t>
            </a:r>
            <a:r>
              <a:rPr lang="de-DE" dirty="0" err="1" smtClean="0"/>
              <a:t>tccons</a:t>
            </a:r>
            <a:endParaRPr lang="de-DE" dirty="0" smtClean="0"/>
          </a:p>
          <a:p>
            <a:r>
              <a:rPr lang="de-DE" dirty="0" err="1" smtClean="0"/>
              <a:t>JC.Script</a:t>
            </a:r>
            <a:r>
              <a:rPr lang="de-DE" dirty="0" smtClean="0"/>
              <a:t>(</a:t>
            </a:r>
            <a:r>
              <a:rPr lang="de-DE" dirty="0" err="1" smtClean="0"/>
              <a:t>cmd</a:t>
            </a:r>
            <a:r>
              <a:rPr lang="de-DE" dirty="0" smtClean="0"/>
              <a:t>)..........: </a:t>
            </a:r>
            <a:r>
              <a:rPr lang="de-DE" dirty="0" err="1" smtClean="0"/>
              <a:t>TcSiteCons</a:t>
            </a:r>
            <a:r>
              <a:rPr lang="de-DE" dirty="0" smtClean="0"/>
              <a:t>\</a:t>
            </a:r>
            <a:r>
              <a:rPr lang="de-DE" dirty="0" err="1" smtClean="0"/>
              <a:t>ClientScript</a:t>
            </a:r>
            <a:r>
              <a:rPr lang="de-DE" dirty="0" smtClean="0"/>
              <a:t>\TcSiteCons.cmd</a:t>
            </a:r>
          </a:p>
          <a:p>
            <a:r>
              <a:rPr lang="de-DE" dirty="0" smtClean="0"/>
              <a:t>Note....................: </a:t>
            </a:r>
            <a:r>
              <a:rPr lang="de-DE" dirty="0" err="1" smtClean="0"/>
              <a:t>new</a:t>
            </a:r>
            <a:r>
              <a:rPr lang="de-DE" dirty="0" smtClean="0"/>
              <a:t> 04.03.2015 </a:t>
            </a:r>
            <a:r>
              <a:rPr lang="de-DE" dirty="0" err="1" smtClean="0"/>
              <a:t>S.Gueth</a:t>
            </a:r>
            <a:endParaRPr lang="de-DE" dirty="0" smtClean="0"/>
          </a:p>
          <a:p>
            <a:r>
              <a:rPr lang="de-DE" dirty="0" smtClean="0"/>
              <a:t>-------------------------------------------------------------------- [22.06.2015 13:15:25] --</a:t>
            </a:r>
          </a:p>
          <a:p>
            <a:r>
              <a:rPr lang="de-DE" dirty="0" err="1" smtClean="0"/>
              <a:t>Datarow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......: Job Scripts </a:t>
            </a:r>
            <a:r>
              <a:rPr lang="de-DE" dirty="0" err="1" smtClean="0"/>
              <a:t>and</a:t>
            </a:r>
            <a:r>
              <a:rPr lang="de-DE" dirty="0" smtClean="0"/>
              <a:t> Parameters:</a:t>
            </a:r>
          </a:p>
          <a:p>
            <a:r>
              <a:rPr lang="de-DE" dirty="0" err="1" smtClean="0"/>
              <a:t>Script.Name</a:t>
            </a:r>
            <a:r>
              <a:rPr lang="de-DE" dirty="0" smtClean="0"/>
              <a:t>.............: </a:t>
            </a:r>
            <a:r>
              <a:rPr lang="de-DE" dirty="0" err="1" smtClean="0"/>
              <a:t>DSEvalExtractPre</a:t>
            </a:r>
            <a:endParaRPr lang="de-DE" dirty="0" smtClean="0"/>
          </a:p>
          <a:p>
            <a:r>
              <a:rPr lang="de-DE" dirty="0" err="1" smtClean="0"/>
              <a:t>JobScriptDescription</a:t>
            </a:r>
            <a:r>
              <a:rPr lang="de-DE" dirty="0" smtClean="0"/>
              <a:t>....: </a:t>
            </a:r>
            <a:r>
              <a:rPr lang="de-DE" dirty="0" err="1" smtClean="0"/>
              <a:t>DataShare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Extract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endParaRPr lang="de-DE" dirty="0" smtClean="0"/>
          </a:p>
          <a:p>
            <a:r>
              <a:rPr lang="de-DE" dirty="0" err="1" smtClean="0"/>
              <a:t>JC.Refile.Param</a:t>
            </a:r>
            <a:r>
              <a:rPr lang="de-DE" dirty="0" smtClean="0"/>
              <a:t>.........: </a:t>
            </a:r>
          </a:p>
          <a:p>
            <a:r>
              <a:rPr lang="de-DE" dirty="0" err="1" smtClean="0"/>
              <a:t>JC.Script</a:t>
            </a:r>
            <a:r>
              <a:rPr lang="de-DE" dirty="0" smtClean="0"/>
              <a:t>(</a:t>
            </a:r>
            <a:r>
              <a:rPr lang="de-DE" dirty="0" err="1" smtClean="0"/>
              <a:t>cmd</a:t>
            </a:r>
            <a:r>
              <a:rPr lang="de-DE" dirty="0" smtClean="0"/>
              <a:t>).</a:t>
            </a:r>
            <a:r>
              <a:rPr lang="de-DE" dirty="0" err="1" smtClean="0"/>
              <a:t>ParamExt</a:t>
            </a:r>
            <a:r>
              <a:rPr lang="de-DE" dirty="0" smtClean="0"/>
              <a:t>.: </a:t>
            </a:r>
            <a:r>
              <a:rPr lang="de-DE" dirty="0" err="1" smtClean="0"/>
              <a:t>set</a:t>
            </a:r>
            <a:r>
              <a:rPr lang="de-DE" dirty="0" smtClean="0"/>
              <a:t> Action=</a:t>
            </a:r>
            <a:r>
              <a:rPr lang="de-DE" dirty="0" err="1" smtClean="0"/>
              <a:t>DSEvalExtractPre</a:t>
            </a:r>
            <a:endParaRPr lang="de-DE" dirty="0" smtClean="0"/>
          </a:p>
          <a:p>
            <a:r>
              <a:rPr lang="de-DE" dirty="0" smtClean="0"/>
              <a:t>                         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JobMgrDataOrg_Root_DP</a:t>
            </a:r>
            <a:r>
              <a:rPr lang="de-DE" dirty="0" smtClean="0"/>
              <a:t>=#12-Data#\</a:t>
            </a:r>
            <a:r>
              <a:rPr lang="de-DE" dirty="0" err="1" smtClean="0"/>
              <a:t>JobMgrData</a:t>
            </a:r>
            <a:endParaRPr lang="de-DE" dirty="0" smtClean="0"/>
          </a:p>
          <a:p>
            <a:r>
              <a:rPr lang="de-DE" dirty="0" err="1" smtClean="0"/>
              <a:t>JC.Script</a:t>
            </a:r>
            <a:r>
              <a:rPr lang="de-DE" dirty="0" smtClean="0"/>
              <a:t>(</a:t>
            </a:r>
            <a:r>
              <a:rPr lang="de-DE" dirty="0" err="1" smtClean="0"/>
              <a:t>cmd</a:t>
            </a:r>
            <a:r>
              <a:rPr lang="de-DE" dirty="0" smtClean="0"/>
              <a:t>)..........: </a:t>
            </a:r>
            <a:r>
              <a:rPr lang="de-DE" dirty="0" err="1" smtClean="0"/>
              <a:t>TcSiteCons</a:t>
            </a:r>
            <a:r>
              <a:rPr lang="de-DE" dirty="0" smtClean="0"/>
              <a:t>\</a:t>
            </a:r>
            <a:r>
              <a:rPr lang="de-DE" dirty="0" err="1" smtClean="0"/>
              <a:t>ClientScript</a:t>
            </a:r>
            <a:r>
              <a:rPr lang="de-DE" dirty="0" smtClean="0"/>
              <a:t>\TcSiteCons.cmd</a:t>
            </a:r>
          </a:p>
          <a:p>
            <a:r>
              <a:rPr lang="de-DE" dirty="0" smtClean="0"/>
              <a:t>Note....................: </a:t>
            </a:r>
            <a:r>
              <a:rPr lang="de-DE" dirty="0" err="1" smtClean="0"/>
              <a:t>new</a:t>
            </a:r>
            <a:r>
              <a:rPr lang="de-DE" dirty="0" smtClean="0"/>
              <a:t> 04.03.2015 </a:t>
            </a:r>
            <a:r>
              <a:rPr lang="de-DE" smtClean="0"/>
              <a:t>S.Gueth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25290C-97A5-42DD-A37C-0AE5447A342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60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d Cont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8382000" cy="126252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58851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ture Conten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70628" y="1268760"/>
            <a:ext cx="92628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1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2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3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4</a:t>
            </a:r>
          </a:p>
        </p:txBody>
      </p:sp>
    </p:spTree>
    <p:extLst>
      <p:ext uri="{BB962C8B-B14F-4D97-AF65-F5344CB8AC3E}">
        <p14:creationId xmlns:p14="http://schemas.microsoft.com/office/powerpoint/2010/main" val="338236676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tur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89768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4006148"/>
            <a:ext cx="8420100" cy="40075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779247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29"/>
          <p:cNvSpPr>
            <a:spLocks noGrp="1" noChangeArrowheads="1"/>
          </p:cNvSpPr>
          <p:nvPr>
            <p:ph idx="1"/>
          </p:nvPr>
        </p:nvSpPr>
        <p:spPr bwMode="auto">
          <a:xfrm>
            <a:off x="133350" y="1125538"/>
            <a:ext cx="9615488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</a:lstStyle>
          <a:p>
            <a:pPr lvl="0"/>
            <a:r>
              <a:rPr lang="de-DE" noProof="0" dirty="0" smtClean="0"/>
              <a:t>Info Text beschreibende Zeile 1</a:t>
            </a:r>
            <a:br>
              <a:rPr lang="de-DE" noProof="0" dirty="0" smtClean="0"/>
            </a:br>
            <a:r>
              <a:rPr lang="de-DE" noProof="0" dirty="0" smtClean="0"/>
              <a:t>Info Text beschreibende Zeile 2</a:t>
            </a:r>
          </a:p>
          <a:p>
            <a:pPr lvl="0"/>
            <a:endParaRPr lang="de-DE" noProof="0" dirty="0" smtClean="0"/>
          </a:p>
          <a:p>
            <a:pPr lvl="1"/>
            <a:r>
              <a:rPr lang="de-DE" noProof="0" dirty="0" smtClean="0"/>
              <a:t>Absatz 1 Ebene 1</a:t>
            </a:r>
          </a:p>
          <a:p>
            <a:pPr lvl="2"/>
            <a:r>
              <a:rPr lang="de-DE" noProof="0" dirty="0" smtClean="0"/>
              <a:t>Absatz 1 Ebene 2 (1. Auflistung)</a:t>
            </a:r>
          </a:p>
          <a:p>
            <a:pPr lvl="3"/>
            <a:r>
              <a:rPr lang="de-DE" noProof="0" dirty="0" smtClean="0"/>
              <a:t>Absatz 1 Ebene 3 ...</a:t>
            </a:r>
          </a:p>
          <a:p>
            <a:pPr lvl="2"/>
            <a:r>
              <a:rPr lang="de-DE" noProof="0" dirty="0" smtClean="0"/>
              <a:t>Absatz 1 Ebene 2 (2. Auflistung)</a:t>
            </a:r>
          </a:p>
          <a:p>
            <a:pPr lvl="3"/>
            <a:r>
              <a:rPr lang="de-DE" noProof="0" dirty="0" smtClean="0"/>
              <a:t>Absatz 1 Ebene 3</a:t>
            </a:r>
            <a:br>
              <a:rPr lang="de-DE" noProof="0" dirty="0" smtClean="0"/>
            </a:br>
            <a:endParaRPr lang="de-DE" noProof="0" dirty="0" smtClean="0"/>
          </a:p>
          <a:p>
            <a:pPr lvl="1"/>
            <a:r>
              <a:rPr lang="de-DE" noProof="0" dirty="0" smtClean="0"/>
              <a:t>Absatz 1 Ebene 1</a:t>
            </a:r>
          </a:p>
          <a:p>
            <a:pPr lvl="2"/>
            <a:r>
              <a:rPr lang="de-DE" noProof="0" dirty="0" smtClean="0"/>
              <a:t>Absatz 1 Ebene 2 (1. Auflistung)</a:t>
            </a:r>
          </a:p>
          <a:p>
            <a:pPr lvl="3"/>
            <a:r>
              <a:rPr lang="de-DE" noProof="0" dirty="0" smtClean="0"/>
              <a:t>Absatz 1 Ebene 3 ...</a:t>
            </a:r>
          </a:p>
          <a:p>
            <a:pPr lvl="2"/>
            <a:r>
              <a:rPr lang="de-DE" noProof="0" dirty="0" smtClean="0"/>
              <a:t>Absatz 1 Ebene 2 (2. Auflistung)</a:t>
            </a:r>
          </a:p>
          <a:p>
            <a:pPr lvl="3"/>
            <a:r>
              <a:rPr lang="de-DE" noProof="0" dirty="0" smtClean="0"/>
              <a:t>Absatz 1 Ebene 3</a:t>
            </a:r>
          </a:p>
          <a:p>
            <a:pPr lvl="1"/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6510506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01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6" y="1"/>
            <a:ext cx="9902825" cy="90871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smtClean="0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9070379" y="6669360"/>
            <a:ext cx="66099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r>
              <a:rPr lang="de-DE" sz="900" dirty="0" smtClean="0">
                <a:latin typeface="Arial" pitchFamily="34" charset="0"/>
              </a:rPr>
              <a:t>Slide:</a:t>
            </a:r>
            <a:r>
              <a:rPr lang="de-DE" sz="9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fld id="{F3390C2E-D5B1-4C4B-8284-6BBB65597351}" type="slidenum">
              <a:rPr lang="de-DE" sz="90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258764" y="6669360"/>
            <a:ext cx="881161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US" sz="900" b="1" i="1" dirty="0" smtClean="0">
                <a:solidFill>
                  <a:schemeClr val="accent4"/>
                </a:solidFill>
                <a:latin typeface="+mj-lt"/>
              </a:rPr>
              <a:t>(c)addPLM</a:t>
            </a:r>
            <a:r>
              <a:rPr lang="de-DE" sz="900" b="1" i="1" dirty="0" smtClean="0">
                <a:solidFill>
                  <a:schemeClr val="accent4"/>
                </a:solidFill>
                <a:latin typeface="+mj-lt"/>
              </a:rPr>
              <a:t> - GmbH</a:t>
            </a:r>
            <a:r>
              <a:rPr lang="de-DE" sz="900" b="1" dirty="0" smtClean="0">
                <a:solidFill>
                  <a:schemeClr val="accent4"/>
                </a:solidFill>
                <a:latin typeface="+mj-lt"/>
              </a:rPr>
              <a:t>  </a:t>
            </a:r>
            <a:r>
              <a:rPr lang="de-DE" sz="900" b="1" dirty="0" smtClean="0">
                <a:solidFill>
                  <a:schemeClr val="accent4"/>
                </a:solidFill>
                <a:latin typeface="+mj-lt"/>
              </a:rPr>
              <a:t>[</a:t>
            </a:r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01-TCSiteCons_Setup_Process.pptx]  </a:t>
            </a:r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[</a:t>
            </a:r>
            <a:r>
              <a:rPr lang="de-DE" sz="900" dirty="0" err="1" smtClean="0">
                <a:solidFill>
                  <a:schemeClr val="accent4"/>
                </a:solidFill>
                <a:latin typeface="+mj-lt"/>
              </a:rPr>
              <a:t>Autor:S.Güth</a:t>
            </a:r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]  </a:t>
            </a:r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[</a:t>
            </a:r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Release:24.11.2015] </a:t>
            </a:r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[Output:</a:t>
            </a:r>
            <a:fld id="{BF5E3F55-57DE-49FB-B627-359D699C8BDA}" type="datetime1">
              <a:rPr lang="de-DE" sz="900" smtClean="0">
                <a:solidFill>
                  <a:schemeClr val="accent4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24.11.2015</a:t>
            </a:fld>
            <a:r>
              <a:rPr lang="de-DE" sz="900" dirty="0" smtClean="0">
                <a:solidFill>
                  <a:schemeClr val="accent4"/>
                </a:solidFill>
                <a:latin typeface="+mj-lt"/>
              </a:rPr>
              <a:t>]</a:t>
            </a: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838200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smtClean="0"/>
              <a:t>Klicken Sie, um die Textformatierung des Masters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2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384" y="116633"/>
            <a:ext cx="1321991" cy="48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6" r:id="rId2"/>
    <p:sldLayoutId id="2147483667" r:id="rId3"/>
    <p:sldLayoutId id="2147483668" r:id="rId4"/>
    <p:sldLayoutId id="2147483669" r:id="rId5"/>
  </p:sldLayoutIdLst>
  <p:hf hdr="0" ftr="0" dt="0"/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>
          <a:xfrm>
            <a:off x="1173957" y="3969060"/>
            <a:ext cx="6443339" cy="465064"/>
          </a:xfrm>
        </p:spPr>
        <p:txBody>
          <a:bodyPr/>
          <a:lstStyle/>
          <a:p>
            <a:pPr eaLnBrk="1" hangingPunct="1"/>
            <a:r>
              <a:rPr lang="de-DE" altLang="en-US" sz="3200" b="1" i="1" dirty="0" smtClean="0"/>
              <a:t>PLMJobManagerV2</a:t>
            </a:r>
            <a:endParaRPr lang="de-DE" altLang="en-US" b="1" dirty="0" smtClean="0"/>
          </a:p>
        </p:txBody>
      </p:sp>
      <p:pic>
        <p:nvPicPr>
          <p:cNvPr id="4100" name="Picture 8" descr="MyApp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1376772"/>
            <a:ext cx="3348038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6897217" y="5949950"/>
            <a:ext cx="2908772" cy="51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lIns="96451" tIns="48225" rIns="96451" bIns="48225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75000"/>
            </a:pPr>
            <a:r>
              <a:rPr lang="en-GB" altLang="en-US" dirty="0">
                <a:latin typeface="Verdana" pitchFamily="34" charset="0"/>
              </a:rPr>
              <a:t>Created by	: </a:t>
            </a:r>
            <a:r>
              <a:rPr lang="en-GB" altLang="en-US" dirty="0" err="1" smtClean="0">
                <a:latin typeface="Verdana" pitchFamily="34" charset="0"/>
              </a:rPr>
              <a:t>S.Güth</a:t>
            </a:r>
            <a:r>
              <a:rPr lang="en-GB" altLang="en-US" dirty="0" smtClean="0">
                <a:latin typeface="Verdana" pitchFamily="34" charset="0"/>
              </a:rPr>
              <a:t> / </a:t>
            </a:r>
            <a:r>
              <a:rPr lang="en-GB" altLang="en-US" dirty="0" err="1" smtClean="0">
                <a:latin typeface="Verdana" pitchFamily="34" charset="0"/>
              </a:rPr>
              <a:t>J.Feuerstein</a:t>
            </a:r>
            <a:r>
              <a:rPr lang="en-GB" altLang="en-US" dirty="0" smtClean="0">
                <a:latin typeface="Verdana" pitchFamily="34" charset="0"/>
              </a:rPr>
              <a:t/>
            </a:r>
            <a:br>
              <a:rPr lang="en-GB" altLang="en-US" dirty="0" smtClean="0">
                <a:latin typeface="Verdana" pitchFamily="34" charset="0"/>
              </a:rPr>
            </a:br>
            <a:r>
              <a:rPr lang="en-GB" altLang="en-US" dirty="0" smtClean="0">
                <a:latin typeface="Verdana" pitchFamily="34" charset="0"/>
              </a:rPr>
              <a:t>Creation </a:t>
            </a:r>
            <a:r>
              <a:rPr lang="en-GB" altLang="en-US" dirty="0">
                <a:latin typeface="Verdana" pitchFamily="34" charset="0"/>
              </a:rPr>
              <a:t>Date 	: </a:t>
            </a:r>
            <a:r>
              <a:rPr lang="en-GB" altLang="en-US" dirty="0" smtClean="0">
                <a:latin typeface="Verdana" pitchFamily="34" charset="0"/>
              </a:rPr>
              <a:t>11/2015</a:t>
            </a:r>
            <a:r>
              <a:rPr lang="en-GB" altLang="en-US" dirty="0">
                <a:latin typeface="Verdana" pitchFamily="34" charset="0"/>
              </a:rPr>
              <a:t/>
            </a:r>
            <a:br>
              <a:rPr lang="en-GB" altLang="en-US" dirty="0">
                <a:latin typeface="Verdana" pitchFamily="34" charset="0"/>
              </a:rPr>
            </a:br>
            <a:endParaRPr lang="en-GB" altLang="en-US" sz="700" dirty="0">
              <a:latin typeface="Verdana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171303" y="4554339"/>
            <a:ext cx="77308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de-DE" altLang="en-US" sz="4200" b="1" i="0" u="none" strike="noStrike" kern="0" cap="none" spc="0" normalizeH="0" baseline="0" noProof="0" dirty="0" smtClean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Setup Dokumentation</a:t>
            </a:r>
            <a:br>
              <a:rPr kumimoji="0" lang="de-DE" altLang="en-US" sz="4200" b="1" i="0" u="none" strike="noStrike" kern="0" cap="none" spc="0" normalizeH="0" baseline="0" noProof="0" dirty="0" smtClean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</a:br>
            <a:r>
              <a:rPr kumimoji="0" lang="de-DE" altLang="en-US" sz="4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TCSite</a:t>
            </a:r>
            <a:r>
              <a:rPr kumimoji="0" lang="de-DE" altLang="en-US" sz="4200" b="1" i="0" u="none" strike="noStrike" kern="0" cap="none" spc="0" normalizeH="0" baseline="0" noProof="0" dirty="0" smtClean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de-DE" altLang="en-US" sz="4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1D287A"/>
                </a:solidFill>
                <a:effectLst/>
                <a:uLnTx/>
                <a:uFillTx/>
                <a:latin typeface="Arial"/>
              </a:rPr>
              <a:t>Cons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448841"/>
          </a:xfrm>
        </p:spPr>
        <p:txBody>
          <a:bodyPr/>
          <a:lstStyle/>
          <a:p>
            <a:pPr eaLnBrk="1" hangingPunct="1"/>
            <a:r>
              <a:rPr lang="de-DE" altLang="en-US" dirty="0" smtClean="0"/>
              <a:t>Notes Installation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>
          <a:xfrm>
            <a:off x="250826" y="981076"/>
            <a:ext cx="8382000" cy="856261"/>
          </a:xfrm>
        </p:spPr>
        <p:txBody>
          <a:bodyPr/>
          <a:lstStyle/>
          <a:p>
            <a:pPr eaLnBrk="1" hangingPunct="1"/>
            <a:r>
              <a:rPr lang="de-DE" altLang="en-US" dirty="0" smtClean="0"/>
              <a:t>Alle Informationen zur Inbetriebnahme das </a:t>
            </a:r>
            <a:r>
              <a:rPr lang="de-DE" altLang="en-US" dirty="0" err="1" smtClean="0"/>
              <a:t>DataShare</a:t>
            </a:r>
            <a:r>
              <a:rPr lang="de-DE" altLang="en-US" dirty="0" smtClean="0"/>
              <a:t> Prozesses</a:t>
            </a:r>
          </a:p>
          <a:p>
            <a:pPr eaLnBrk="1" hangingPunct="1"/>
            <a:endParaRPr lang="de-DE" altLang="en-US" dirty="0"/>
          </a:p>
          <a:p>
            <a:pPr eaLnBrk="1" hangingPunct="1"/>
            <a:r>
              <a:rPr lang="de-DE" altLang="en-US" sz="1200" b="0" dirty="0" smtClean="0"/>
              <a:t>Einrichtung unter Scripts/</a:t>
            </a:r>
            <a:r>
              <a:rPr lang="de-DE" altLang="en-US" sz="1200" b="0" dirty="0" err="1" smtClean="0"/>
              <a:t>Param</a:t>
            </a:r>
            <a:r>
              <a:rPr lang="de-DE" altLang="en-US" sz="1200" b="0" dirty="0" smtClean="0"/>
              <a:t>. :</a:t>
            </a:r>
            <a:endParaRPr lang="de-DE" altLang="en-US" sz="1000" b="0" dirty="0" smtClean="0"/>
          </a:p>
        </p:txBody>
      </p:sp>
      <p:sp>
        <p:nvSpPr>
          <p:cNvPr id="5125" name="Text Box 251"/>
          <p:cNvSpPr txBox="1">
            <a:spLocks noChangeArrowheads="1"/>
          </p:cNvSpPr>
          <p:nvPr/>
        </p:nvSpPr>
        <p:spPr bwMode="auto">
          <a:xfrm>
            <a:off x="285750" y="1462088"/>
            <a:ext cx="94630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447675" indent="-1809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de-DE" altLang="en-US" sz="1200" dirty="0"/>
              <a:t/>
            </a:r>
            <a:br>
              <a:rPr lang="de-DE" altLang="en-US" sz="1200" dirty="0"/>
            </a:br>
            <a:endParaRPr lang="de-DE" altLang="en-US" sz="1200" dirty="0"/>
          </a:p>
          <a:p>
            <a:pPr eaLnBrk="1" hangingPunct="1">
              <a:buFontTx/>
              <a:buChar char="-"/>
            </a:pPr>
            <a:endParaRPr lang="de-DE" altLang="en-US" sz="1200" dirty="0"/>
          </a:p>
          <a:p>
            <a:pPr eaLnBrk="1" hangingPunct="1"/>
            <a:endParaRPr lang="de-DE" altLang="en-US" sz="12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203" y="1923064"/>
            <a:ext cx="9095742" cy="2998412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69203" y="5265204"/>
            <a:ext cx="90957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Info: </a:t>
            </a:r>
          </a:p>
          <a:p>
            <a:pPr marL="171450" indent="-171450" algn="l">
              <a:buFontTx/>
              <a:buChar char="-"/>
            </a:pP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für den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DataShare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Prozess wird der Parameter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TcSiteTarget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benötigt, Um die Objekte zur richtigen Site zu übertragen</a:t>
            </a:r>
          </a:p>
          <a:p>
            <a:pPr marL="171450" indent="-171450" algn="l">
              <a:buFontTx/>
              <a:buChar char="-"/>
            </a:pPr>
            <a:r>
              <a:rPr lang="de-DE" sz="1200" dirty="0" smtClean="0">
                <a:latin typeface="+mn-lt"/>
              </a:rPr>
              <a:t>Für den Prozess </a:t>
            </a:r>
            <a:r>
              <a:rPr lang="de-DE" sz="1200" dirty="0" err="1" smtClean="0">
                <a:latin typeface="+mn-lt"/>
              </a:rPr>
              <a:t>DSEvalExtrqactPost</a:t>
            </a:r>
            <a:r>
              <a:rPr lang="de-DE" sz="1200" dirty="0" smtClean="0">
                <a:latin typeface="+mn-lt"/>
              </a:rPr>
              <a:t> wird der Parameter </a:t>
            </a:r>
            <a:r>
              <a:rPr lang="de-DE" sz="1200" dirty="0" err="1" smtClean="0">
                <a:latin typeface="+mn-lt"/>
              </a:rPr>
              <a:t>TcSiteTarget</a:t>
            </a:r>
            <a:r>
              <a:rPr lang="de-DE" sz="1200" dirty="0" smtClean="0">
                <a:latin typeface="+mn-lt"/>
              </a:rPr>
              <a:t> benötigt, um die zugehörigen SQL-Skripte dieser Site zum extrahieren zu finden</a:t>
            </a:r>
            <a:endParaRPr lang="de-DE" sz="1200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 smtClean="0"/>
              <a:t>Installation SQL Server #Date#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250826" y="981076"/>
            <a:ext cx="8382000" cy="2481321"/>
          </a:xfrm>
        </p:spPr>
        <p:txBody>
          <a:bodyPr/>
          <a:lstStyle/>
          <a:p>
            <a:pPr eaLnBrk="1" hangingPunct="1"/>
            <a:r>
              <a:rPr lang="de-DE" altLang="en-US" dirty="0" smtClean="0"/>
              <a:t>Einrichtung der </a:t>
            </a:r>
            <a:r>
              <a:rPr lang="de-DE" altLang="en-US" dirty="0" smtClean="0"/>
              <a:t>Jobs:</a:t>
            </a:r>
            <a:endParaRPr lang="de-DE" altLang="en-US" dirty="0"/>
          </a:p>
          <a:p>
            <a:pPr eaLnBrk="1" hangingPunct="1"/>
            <a:endParaRPr lang="de-DE" altLang="en-US" sz="1200" b="0" dirty="0" smtClean="0"/>
          </a:p>
          <a:p>
            <a:pPr eaLnBrk="1" hangingPunct="1"/>
            <a:r>
              <a:rPr lang="de-DE" altLang="en-US" sz="1200" b="0" dirty="0" smtClean="0"/>
              <a:t>Die </a:t>
            </a:r>
            <a:r>
              <a:rPr lang="de-DE" altLang="en-US" sz="1200" b="0" dirty="0" smtClean="0"/>
              <a:t>Jobs Laufen </a:t>
            </a:r>
            <a:r>
              <a:rPr lang="de-DE" altLang="en-US" sz="1200" b="0" dirty="0" smtClean="0"/>
              <a:t>auf Item </a:t>
            </a:r>
            <a:r>
              <a:rPr lang="de-DE" altLang="en-US" sz="1200" b="0" dirty="0" smtClean="0"/>
              <a:t>Basis.</a:t>
            </a:r>
          </a:p>
          <a:p>
            <a:pPr eaLnBrk="1" hangingPunct="1"/>
            <a:endParaRPr lang="de-DE" altLang="en-US" sz="1200" b="0" dirty="0"/>
          </a:p>
          <a:p>
            <a:pPr eaLnBrk="1" hangingPunct="1"/>
            <a:r>
              <a:rPr lang="de-DE" altLang="en-US" sz="1200" b="0" dirty="0" smtClean="0"/>
              <a:t>Besonderheit:</a:t>
            </a:r>
          </a:p>
          <a:p>
            <a:r>
              <a:rPr lang="de-DE" sz="1200" b="0" dirty="0" smtClean="0"/>
              <a:t> -      Für die Jobs </a:t>
            </a:r>
            <a:r>
              <a:rPr lang="de-DE" sz="1200" b="0" dirty="0" err="1"/>
              <a:t>DSEvalExtractPre</a:t>
            </a:r>
            <a:r>
              <a:rPr lang="de-DE" sz="1200" b="0" dirty="0"/>
              <a:t> und </a:t>
            </a:r>
            <a:r>
              <a:rPr lang="de-DE" sz="1200" b="0" dirty="0" err="1"/>
              <a:t>DSEvalExtractPost</a:t>
            </a:r>
            <a:r>
              <a:rPr lang="de-DE" sz="1200" b="0" dirty="0"/>
              <a:t> muss in der </a:t>
            </a:r>
            <a:r>
              <a:rPr lang="de-DE" sz="1200" b="0" dirty="0" err="1"/>
              <a:t>JobDefinition</a:t>
            </a:r>
            <a:r>
              <a:rPr lang="de-DE" sz="1200" b="0" dirty="0"/>
              <a:t> unter </a:t>
            </a:r>
            <a:r>
              <a:rPr lang="de-DE" sz="1200" b="0" dirty="0" smtClean="0"/>
              <a:t/>
            </a:r>
            <a:br>
              <a:rPr lang="de-DE" sz="1200" b="0" dirty="0" smtClean="0"/>
            </a:br>
            <a:r>
              <a:rPr lang="de-DE" sz="1200" b="0" dirty="0" smtClean="0"/>
              <a:t>Job </a:t>
            </a:r>
            <a:r>
              <a:rPr lang="de-DE" sz="1200" b="0" dirty="0"/>
              <a:t>Definition Extended &gt; </a:t>
            </a:r>
            <a:r>
              <a:rPr lang="de-DE" sz="1200" b="0" dirty="0" smtClean="0"/>
              <a:t>Sites &gt; </a:t>
            </a:r>
            <a:r>
              <a:rPr lang="de-DE" sz="1200" b="0" dirty="0"/>
              <a:t>Add Site Definition </a:t>
            </a:r>
            <a:r>
              <a:rPr lang="de-DE" sz="1200" b="0" dirty="0" err="1"/>
              <a:t>of</a:t>
            </a:r>
            <a:r>
              <a:rPr lang="de-DE" sz="1200" b="0" dirty="0"/>
              <a:t> Site </a:t>
            </a:r>
            <a:r>
              <a:rPr lang="de-DE" sz="1200" b="0" dirty="0" smtClean="0"/>
              <a:t>ID </a:t>
            </a:r>
            <a:br>
              <a:rPr lang="de-DE" sz="1200" b="0" dirty="0" smtClean="0"/>
            </a:br>
            <a:r>
              <a:rPr lang="de-DE" sz="1200" b="0" dirty="0" smtClean="0"/>
              <a:t>die </a:t>
            </a:r>
            <a:r>
              <a:rPr lang="de-DE" sz="1200" b="0" dirty="0"/>
              <a:t>Site hinzugefügt werden, aus der Extrahiert werden soll</a:t>
            </a:r>
            <a:r>
              <a:rPr lang="de-DE" sz="1200" b="0" dirty="0" smtClean="0"/>
              <a:t>.</a:t>
            </a:r>
          </a:p>
          <a:p>
            <a:endParaRPr lang="de-DE" sz="1200" b="0" dirty="0"/>
          </a:p>
          <a:p>
            <a:endParaRPr lang="de-DE" sz="1200" b="0" dirty="0"/>
          </a:p>
          <a:p>
            <a:pPr eaLnBrk="1" hangingPunct="1"/>
            <a:endParaRPr lang="de-DE" altLang="en-US" sz="1200" b="0" dirty="0" smtClean="0"/>
          </a:p>
        </p:txBody>
      </p:sp>
      <p:pic>
        <p:nvPicPr>
          <p:cNvPr id="2050" name="Grafik 4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2780928"/>
            <a:ext cx="5724636" cy="3543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dirty="0" smtClean="0"/>
              <a:t>Datashare Know-how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16258" y="1192665"/>
            <a:ext cx="75608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solidFill>
                  <a:schemeClr val="tx1"/>
                </a:solidFill>
                <a:latin typeface="+mn-lt"/>
              </a:rPr>
              <a:t>New: 23.11.2015</a:t>
            </a:r>
          </a:p>
          <a:p>
            <a:pPr algn="l"/>
            <a:endParaRPr lang="en-GB" sz="1200" dirty="0" smtClean="0">
              <a:latin typeface="+mn-lt"/>
            </a:endParaRPr>
          </a:p>
          <a:p>
            <a:pPr algn="l"/>
            <a:r>
              <a:rPr lang="en-GB" sz="1200" dirty="0" smtClean="0">
                <a:solidFill>
                  <a:schemeClr val="tx1"/>
                </a:solidFill>
                <a:latin typeface="+mn-lt"/>
              </a:rPr>
              <a:t>Where Data are stored into  during data share data Sync process ?  </a:t>
            </a:r>
          </a:p>
          <a:p>
            <a:pPr algn="l"/>
            <a:endParaRPr lang="en-GB" sz="1200" dirty="0" smtClean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GB" sz="1200" dirty="0" smtClean="0">
                <a:solidFill>
                  <a:schemeClr val="tx1"/>
                </a:solidFill>
                <a:latin typeface="+mn-lt"/>
              </a:rPr>
              <a:t>If the process user exists:</a:t>
            </a:r>
            <a:br>
              <a:rPr lang="en-GB" sz="1200" dirty="0" smtClean="0">
                <a:solidFill>
                  <a:schemeClr val="tx1"/>
                </a:solidFill>
                <a:latin typeface="+mn-lt"/>
              </a:rPr>
            </a:b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In both sites then data will be stored in default volume of user in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tagret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 site</a:t>
            </a:r>
            <a:br>
              <a:rPr lang="en-GB" sz="1200" dirty="0" smtClean="0">
                <a:solidFill>
                  <a:schemeClr val="tx1"/>
                </a:solidFill>
                <a:latin typeface="+mn-lt"/>
              </a:rPr>
            </a:b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User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mus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 be replicated</a:t>
            </a:r>
          </a:p>
          <a:p>
            <a:r>
              <a:rPr lang="en-GB" sz="1200" dirty="0" smtClean="0"/>
              <a:t>If the process user not exists in </a:t>
            </a:r>
            <a:r>
              <a:rPr lang="en-GB" sz="1200" dirty="0" err="1" smtClean="0"/>
              <a:t>tgaet</a:t>
            </a:r>
            <a:r>
              <a:rPr lang="en-GB" sz="1200" dirty="0" smtClean="0"/>
              <a:t> sites :</a:t>
            </a:r>
          </a:p>
          <a:p>
            <a:r>
              <a:rPr lang="en-GB" sz="1200" dirty="0" smtClean="0"/>
              <a:t>Then default volume of </a:t>
            </a:r>
            <a:r>
              <a:rPr lang="en-GB" sz="1200" dirty="0" err="1" smtClean="0"/>
              <a:t>idsm</a:t>
            </a:r>
            <a:r>
              <a:rPr lang="en-GB" sz="1200" dirty="0" smtClean="0"/>
              <a:t> user is used.</a:t>
            </a:r>
          </a:p>
          <a:p>
            <a:r>
              <a:rPr lang="en-GB" sz="1200" dirty="0" smtClean="0"/>
              <a:t>------------------</a:t>
            </a:r>
          </a:p>
          <a:p>
            <a:r>
              <a:rPr lang="en-GB" sz="1200" dirty="0" err="1" smtClean="0"/>
              <a:t>Enhancment</a:t>
            </a:r>
            <a:r>
              <a:rPr lang="en-GB" sz="1200" dirty="0" smtClean="0"/>
              <a:t>: 23.11.2015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Need to select all Data of Item</a:t>
            </a:r>
            <a:br>
              <a:rPr lang="en-GB" sz="1200" dirty="0" smtClean="0"/>
            </a:br>
            <a:r>
              <a:rPr lang="en-GB" sz="1200" dirty="0" smtClean="0"/>
              <a:t>Enhance: JS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Need to give the same result to all </a:t>
            </a:r>
            <a:r>
              <a:rPr lang="en-GB" sz="1200" dirty="0" err="1" smtClean="0"/>
              <a:t>Objects’s</a:t>
            </a:r>
            <a:r>
              <a:rPr lang="en-GB" sz="1200" dirty="0" smtClean="0"/>
              <a:t> </a:t>
            </a:r>
            <a:r>
              <a:rPr lang="en-GB" sz="1200" dirty="0" err="1" smtClean="0"/>
              <a:t>beloging</a:t>
            </a:r>
            <a:r>
              <a:rPr lang="en-GB" sz="1200" dirty="0" smtClean="0"/>
              <a:t> to same item </a:t>
            </a:r>
            <a:br>
              <a:rPr lang="en-GB" sz="1200" dirty="0" smtClean="0"/>
            </a:br>
            <a:r>
              <a:rPr lang="en-GB" sz="1200" dirty="0" smtClean="0"/>
              <a:t>Enhance: JCT </a:t>
            </a:r>
          </a:p>
          <a:p>
            <a:r>
              <a:rPr lang="en-GB" sz="1200" dirty="0" smtClean="0"/>
              <a:t/>
            </a:r>
            <a:br>
              <a:rPr lang="en-GB" sz="1200" dirty="0" smtClean="0"/>
            </a:br>
            <a:endParaRPr lang="en-GB" sz="1200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3240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 smtClean="0"/>
              <a:t>Mitschrift #Date#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altLang="en-US" smtClean="0"/>
              <a:t>….</a:t>
            </a:r>
          </a:p>
        </p:txBody>
      </p:sp>
      <p:sp>
        <p:nvSpPr>
          <p:cNvPr id="7173" name="Textfeld 4"/>
          <p:cNvSpPr txBox="1">
            <a:spLocks noChangeArrowheads="1"/>
          </p:cNvSpPr>
          <p:nvPr/>
        </p:nvSpPr>
        <p:spPr bwMode="auto">
          <a:xfrm>
            <a:off x="134938" y="1376363"/>
            <a:ext cx="9417050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/>
              <a:t>Xxx</a:t>
            </a:r>
          </a:p>
          <a:p>
            <a:pPr eaLnBrk="1" hangingPunct="1"/>
            <a:r>
              <a:rPr lang="de-DE" altLang="en-US"/>
              <a:t>xxx</a:t>
            </a:r>
          </a:p>
        </p:txBody>
      </p:sp>
      <p:sp>
        <p:nvSpPr>
          <p:cNvPr id="7174" name="Textfeld 1"/>
          <p:cNvSpPr txBox="1">
            <a:spLocks noChangeArrowheads="1"/>
          </p:cNvSpPr>
          <p:nvPr/>
        </p:nvSpPr>
        <p:spPr bwMode="auto">
          <a:xfrm rot="-685847">
            <a:off x="1430338" y="2395538"/>
            <a:ext cx="676116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800"/>
              <a:t>Template Slide</a:t>
            </a:r>
          </a:p>
          <a:p>
            <a:pPr eaLnBrk="1" hangingPunct="1"/>
            <a:r>
              <a:rPr lang="en-GB" altLang="en-US" sz="2800"/>
              <a:t>Copy this Slide first and add </a:t>
            </a:r>
          </a:p>
          <a:p>
            <a:pPr eaLnBrk="1" hangingPunct="1"/>
            <a:r>
              <a:rPr lang="en-GB" altLang="en-US" sz="2800"/>
              <a:t>your Documentation into copied slide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e29489c09c3c63187c2677341ee6319b0e3d0"/>
</p:tagLst>
</file>

<file path=ppt/theme/theme1.xml><?xml version="1.0" encoding="utf-8"?>
<a:theme xmlns:a="http://schemas.openxmlformats.org/drawingml/2006/main" name="addPLM_PPT_DesignTemplateV4">
  <a:themeElements>
    <a:clrScheme name="JF Masterfol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CC"/>
      </a:hlink>
      <a:folHlink>
        <a:srgbClr val="808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addPLM_PPT_DesignTemplateV4</Template>
  <TotalTime>0</TotalTime>
  <Words>322</Words>
  <Application>Microsoft Office PowerPoint</Application>
  <PresentationFormat>A4-Papier (210x297 mm)</PresentationFormat>
  <Paragraphs>81</Paragraphs>
  <Slides>5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addPLM_PPT_DesignTemplateV4</vt:lpstr>
      <vt:lpstr>PLMJobManagerV2</vt:lpstr>
      <vt:lpstr>Notes Installation</vt:lpstr>
      <vt:lpstr>Installation SQL Server #Date#</vt:lpstr>
      <vt:lpstr>Datashare Know-how</vt:lpstr>
      <vt:lpstr>Mitschrift #Date#</vt:lpstr>
    </vt:vector>
  </TitlesOfParts>
  <Company>#CustomerName#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PLMJobManagerV2 Docu Custome</dc:title>
  <dc:creator>Josef Feuerstein</dc:creator>
  <cp:lastModifiedBy>Josef Feuerstein</cp:lastModifiedBy>
  <cp:revision>123</cp:revision>
  <cp:lastPrinted>2002-04-15T13:20:54Z</cp:lastPrinted>
  <dcterms:created xsi:type="dcterms:W3CDTF">2005-05-30T09:19:42Z</dcterms:created>
  <dcterms:modified xsi:type="dcterms:W3CDTF">2015-11-24T06:30:34Z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lideMasterCommands0">
    <vt:lpwstr>H4sIAAAAAAAEAJ2SW2vCQBCF3wv9D8v67O7GlrbIJiK9QC/aB0H6JksyMQvJbNlLo/++SZRiIbbo4+FwvjPMjJxsqpJ8gXXaYEwjJigBTE2mcR3T4PPhHZ0klxdyaq3avuf3pqoUZqRJoRtvnI5p4f3nmPO6rll9xYxd85EQEf+YvS3SAio11Oi8whToTyr7P0WbUkLkvq8TjXyFbTJ4MOlq/jiQvFV7Y6nKAAfWTncIfsjoByoPq5nCAGXZh41</vt:lpwstr>
  </property>
  <property fmtid="{D5CDD505-2E9C-101B-9397-08002B2CF9AE}" pid="3" name="SlideMasterCommands1">
    <vt:lpwstr>umbhhIxFdnwieBm/sX+QX4yAnTxCaA3jQeM7gbUn/Mlp3URjrT13Ibu6j4M5+xqNUyX9/S/IN739s3GYCAAA=</vt:lpwstr>
  </property>
  <property fmtid="{D5CDD505-2E9C-101B-9397-08002B2CF9AE}" pid="4" name="SlideMasterOrders0">
    <vt:lpwstr>H4sIAAAAAAAEAK2TUWvCMBSF3wf7DyE+27Qq2yixIvoiqxRWNgZjjNBcbVmbSJqu9d8vdkEnFMewb8k59+RePm7orCly9AWqzKSYYs9xMQKRSJ6J7RRXejN8wLPg9obOlWL7aBMpDgqZjCj9psymONV65xNS17VTjx2ptmTkuh55XYdxkkLBhpkoNRMJ4GOK/53CpiVCtO3WHs0lhI2OdqCYlip4C1mp0fOOMw0+JWeerX/KtulJfKfkXLBVMeS</vt:lpwstr>
  </property>
  <property fmtid="{D5CDD505-2E9C-101B-9397-08002B2CF9AE}" pid="5" name="SlideMasterOrders1">
    <vt:lpwstr>QaOALWRRM8JXg0ARjSjp1m1lUSoHQ1rKq0R9hHwyWZqKPeaXlgJKDcHRfWF6B9eNUKm0KfjT7LOl4l5ITg0s4lvKzKky2fxbetSzWTFSQ5904vHvHvXNGrjfpEcaBvuqfxOQKEu1Il9aiLViJ/+0EJb+/ZfANgvi1MM0DAAA=</vt:lpwstr>
  </property>
</Properties>
</file>