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20" r:id="rId2"/>
    <p:sldId id="559" r:id="rId3"/>
    <p:sldId id="558" r:id="rId4"/>
    <p:sldId id="556" r:id="rId5"/>
    <p:sldId id="557" r:id="rId6"/>
    <p:sldId id="554" r:id="rId7"/>
  </p:sldIdLst>
  <p:sldSz cx="9906000" cy="6858000" type="A4"/>
  <p:notesSz cx="6708775" cy="9774238"/>
  <p:custDataLst>
    <p:tags r:id="rId10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55AB1B-DD91-4403-96C7-4CF24B198ACA}">
          <p14:sldIdLst>
            <p14:sldId id="520"/>
          </p14:sldIdLst>
        </p14:section>
        <p14:section name="Refile Process Workflow // Settings" id="{A8F776E9-D1FF-43CA-ABA2-CA2894F4887F}">
          <p14:sldIdLst>
            <p14:sldId id="559"/>
            <p14:sldId id="558"/>
          </p14:sldIdLst>
        </p14:section>
        <p14:section name="Refile Sections" id="{032BF0BE-3772-4C35-B8A3-547DDD1E465E}">
          <p14:sldIdLst>
            <p14:sldId id="556"/>
            <p14:sldId id="557"/>
            <p14:sldId id="55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78" autoAdjust="0"/>
    <p:restoredTop sz="89617" autoAdjust="0"/>
  </p:normalViewPr>
  <p:slideViewPr>
    <p:cSldViewPr snapToObjects="1">
      <p:cViewPr varScale="1">
        <p:scale>
          <a:sx n="105" d="100"/>
          <a:sy n="105" d="100"/>
        </p:scale>
        <p:origin x="-510" y="-78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BA2C5F9E-1750-4C78-9BE0-38C1507C16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773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BB29D5B-D01E-4D17-861D-1054B365A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2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6BBBBF-F5E8-4146-AA38-EF1225B330BA}" type="slidenum">
              <a:rPr lang="en-US" altLang="en-US" sz="1300" smtClean="0"/>
              <a:pPr eaLnBrk="1" hangingPunct="1"/>
              <a:t>4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  <a:p>
            <a:r>
              <a:rPr lang="en-GB" altLang="en-US" smtClean="0">
                <a:latin typeface="Arial" charset="0"/>
              </a:rPr>
              <a:t>[Rf:OK][Rf.MCS:OK:  15n][Rf.NX.Syslog:LoadUp:OK,LoadDisp:OK,Save:NO,SecEnd:OK]</a:t>
            </a: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C28F67-3309-471A-B91D-2B1696950D56}" type="slidenum">
              <a:rPr lang="en-US" altLang="en-US" sz="1300" smtClean="0"/>
              <a:pPr eaLnBrk="1" hangingPunct="1"/>
              <a:t>5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smtClean="0">
                <a:latin typeface="Arial" charset="0"/>
              </a:rPr>
              <a:t>Rf1_SpOwnObj</a:t>
            </a:r>
          </a:p>
          <a:p>
            <a:r>
              <a:rPr lang="de-DE" altLang="en-US" smtClean="0">
                <a:latin typeface="Arial" charset="0"/>
              </a:rPr>
              <a:t>Rf1_SpReplObj</a:t>
            </a:r>
          </a:p>
          <a:p>
            <a:r>
              <a:rPr lang="de-DE" altLang="en-US" smtClean="0">
                <a:latin typeface="Arial" charset="0"/>
              </a:rPr>
              <a:t>Rf2_ApOwnObj</a:t>
            </a:r>
          </a:p>
          <a:p>
            <a:r>
              <a:rPr lang="de-DE" altLang="en-US" smtClean="0">
                <a:latin typeface="Arial" charset="0"/>
              </a:rPr>
              <a:t>Rf1_ApReplObj</a:t>
            </a:r>
          </a:p>
          <a:p>
            <a:r>
              <a:rPr lang="de-DE" altLang="en-US" smtClean="0">
                <a:latin typeface="Arial" charset="0"/>
              </a:rPr>
              <a:t>Rf3_Ap_McTryRun</a:t>
            </a:r>
          </a:p>
          <a:p>
            <a:endParaRPr lang="de-DE" altLang="en-US" smtClean="0">
              <a:latin typeface="Arial" charset="0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2E21D9-AE68-4438-AE92-53DD37C828DA}" type="slidenum">
              <a:rPr lang="de-DE" altLang="en-US" sz="1300" smtClean="0"/>
              <a:pPr algn="r" eaLnBrk="1" hangingPunct="1">
                <a:spcBef>
                  <a:spcPct val="0"/>
                </a:spcBef>
              </a:pPr>
              <a:t>6</a:t>
            </a:fld>
            <a:endParaRPr lang="de-DE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E2A5866F-BC4D-4E9C-A5C4-42304F725E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2416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4249C4C6-C1A9-4651-BAE6-D286893B50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2801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82801976-E0BF-4ED7-B8AB-374A5864EE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9188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0156E03D-5EF2-4B8C-8615-72E6885CD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98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220663" y="984250"/>
            <a:ext cx="9561840" cy="260624"/>
          </a:xfrm>
          <a:prstGeom prst="rect">
            <a:avLst/>
          </a:prstGeom>
        </p:spPr>
        <p:txBody>
          <a:bodyPr wrap="none" lIns="36000" rIns="0" anchor="ctr">
            <a:normAutofit/>
          </a:bodyPr>
          <a:lstStyle>
            <a:lvl1pPr marL="180975" indent="-180975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  <a:defRPr sz="11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09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5" y="1588"/>
            <a:ext cx="98901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8238" y="6592888"/>
            <a:ext cx="206375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Eurostile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Slide </a:t>
            </a:r>
            <a:fld id="{9A0A585B-45F3-4A03-9C27-5E4711EFF8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396875"/>
            <a:ext cx="8634412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Kapitelthema bitte hier eintragen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931863"/>
            <a:ext cx="96139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Detail zum Kapitelthema bitte hier eintragen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134938" y="6592888"/>
            <a:ext cx="86344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47893" rIns="95785" bIns="47893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e-DE" altLang="en-US" b="1" dirty="0"/>
              <a:t>©</a:t>
            </a:r>
            <a:r>
              <a:rPr lang="de-DE" altLang="en-US" b="1" dirty="0" err="1"/>
              <a:t>J.Fes</a:t>
            </a:r>
            <a:r>
              <a:rPr lang="de-DE" altLang="en-US" b="1" dirty="0"/>
              <a:t>   </a:t>
            </a:r>
            <a:r>
              <a:rPr lang="de-DE" altLang="en-US" b="1" i="1" dirty="0"/>
              <a:t>PLMJobMangerV2</a:t>
            </a:r>
            <a:r>
              <a:rPr lang="de-DE" altLang="en-US" b="1" dirty="0"/>
              <a:t>_Setup_Nx85.ppt </a:t>
            </a:r>
            <a:r>
              <a:rPr lang="de-DE" altLang="en-US" sz="900" dirty="0" err="1"/>
              <a:t>J.Fes</a:t>
            </a:r>
            <a:r>
              <a:rPr lang="de-DE" altLang="en-US" sz="900" dirty="0"/>
              <a:t>. </a:t>
            </a:r>
            <a:r>
              <a:rPr lang="de-DE" altLang="en-US" sz="900" dirty="0" smtClean="0"/>
              <a:t>Release: 01.09.2014</a:t>
            </a:r>
            <a:endParaRPr lang="de-DE" altLang="en-US" sz="900" b="1" dirty="0"/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pic>
        <p:nvPicPr>
          <p:cNvPr id="1032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9pPr>
    </p:titleStyle>
    <p:bodyStyle>
      <a:lvl1pPr marL="166688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900">
          <a:solidFill>
            <a:schemeClr val="tx1"/>
          </a:solidFill>
          <a:latin typeface="+mn-lt"/>
        </a:defRPr>
      </a:lvl2pPr>
      <a:lvl3pPr marL="904875" indent="-160338" algn="l" defTabSz="957263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3pPr>
      <a:lvl4pPr marL="1236663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4pPr>
      <a:lvl5pPr marL="1574800" indent="-173038" algn="l" defTabSz="957263" rtl="0" eaLnBrk="0" fontAlgn="base" hangingPunct="0">
        <a:spcBef>
          <a:spcPct val="20000"/>
        </a:spcBef>
        <a:spcAft>
          <a:spcPct val="0"/>
        </a:spcAft>
        <a:buBlip>
          <a:blip r:embed="rId12"/>
        </a:buBlip>
        <a:defRPr sz="900">
          <a:solidFill>
            <a:schemeClr val="tx1"/>
          </a:solidFill>
          <a:latin typeface="+mn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Blip>
          <a:blip r:embed="rId12"/>
        </a:buBlip>
        <a:defRPr sz="900">
          <a:solidFill>
            <a:schemeClr val="tx1"/>
          </a:solidFill>
          <a:latin typeface="+mn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Blip>
          <a:blip r:embed="rId12"/>
        </a:buBlip>
        <a:defRPr sz="900">
          <a:solidFill>
            <a:schemeClr val="tx1"/>
          </a:solidFill>
          <a:latin typeface="+mn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Blip>
          <a:blip r:embed="rId12"/>
        </a:buBlip>
        <a:defRPr sz="900">
          <a:solidFill>
            <a:schemeClr val="tx1"/>
          </a:solidFill>
          <a:latin typeface="+mn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Blip>
          <a:blip r:embed="rId12"/>
        </a:buBlip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de-DE" altLang="en-US" smtClean="0">
                <a:latin typeface="Eurostile" pitchFamily="34" charset="0"/>
              </a:rPr>
              <a:t>Folie </a:t>
            </a:r>
            <a:fld id="{4C50FD31-29F5-47A2-9B38-1ED7AE16B061}" type="slidenum">
              <a:rPr lang="de-DE" altLang="en-US" smtClean="0">
                <a:latin typeface="Eurostile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de-DE" altLang="en-US" smtClean="0">
              <a:latin typeface="Eurostile" pitchFamily="34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>
          <a:xfrm>
            <a:off x="1065213" y="3897313"/>
            <a:ext cx="7658100" cy="2197100"/>
          </a:xfrm>
        </p:spPr>
        <p:txBody>
          <a:bodyPr/>
          <a:lstStyle/>
          <a:p>
            <a:pPr algn="ctr" eaLnBrk="1" hangingPunct="1"/>
            <a:r>
              <a:rPr lang="de-DE" altLang="en-US" sz="5700" b="1" i="1" dirty="0" smtClean="0"/>
              <a:t>PLMJobManagerV2</a:t>
            </a:r>
            <a:r>
              <a:rPr lang="de-DE" altLang="en-US" sz="5700" b="1" dirty="0" smtClean="0"/>
              <a:t> </a:t>
            </a:r>
            <a:br>
              <a:rPr lang="de-DE" altLang="en-US" sz="5700" b="1" dirty="0" smtClean="0"/>
            </a:br>
            <a:r>
              <a:rPr lang="de-DE" altLang="en-US" sz="3800" b="1" dirty="0" smtClean="0"/>
              <a:t>RefileNx85 – Setting</a:t>
            </a:r>
          </a:p>
        </p:txBody>
      </p:sp>
      <p:sp>
        <p:nvSpPr>
          <p:cNvPr id="3077" name="Text Box 1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pic>
        <p:nvPicPr>
          <p:cNvPr id="3078" name="Picture 18" descr="MyAppl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196975"/>
            <a:ext cx="41767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" t="23958" b="24661"/>
          <a:stretch/>
        </p:blipFill>
        <p:spPr bwMode="auto">
          <a:xfrm>
            <a:off x="1084355" y="1580436"/>
            <a:ext cx="6254581" cy="420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Schema below shows how “</a:t>
            </a:r>
            <a:r>
              <a:rPr lang="en-US" dirty="0" err="1" smtClean="0"/>
              <a:t>Job.Rules</a:t>
            </a:r>
            <a:r>
              <a:rPr lang="en-US" dirty="0" smtClean="0"/>
              <a:t>” and “Object Status” is controlling the refile process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</a:t>
            </a:r>
            <a:r>
              <a:rPr lang="en-US" dirty="0"/>
              <a:t>Process Basic Workflow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71583" y="2499106"/>
            <a:ext cx="50593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>
            <a:defPPr>
              <a:defRPr lang="de-DE"/>
            </a:defPPr>
            <a:lvl1pPr algn="l">
              <a:spcBef>
                <a:spcPts val="0"/>
              </a:spcBef>
              <a:defRPr sz="7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dirty="0"/>
              <a:t>;-- </a:t>
            </a:r>
            <a:r>
              <a:rPr lang="en-US" dirty="0" smtClean="0"/>
              <a:t>#Rule </a:t>
            </a:r>
            <a:r>
              <a:rPr lang="en-US" dirty="0"/>
              <a:t>of Rf011: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=Default] [</a:t>
            </a:r>
            <a:r>
              <a:rPr lang="en-US" dirty="0" err="1"/>
              <a:t>P.Stat</a:t>
            </a:r>
            <a:r>
              <a:rPr lang="en-US" dirty="0"/>
              <a:t>=D]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=OK] 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=0] [</a:t>
            </a:r>
            <a:r>
              <a:rPr lang="en-US" dirty="0" err="1"/>
              <a:t>P.Stat</a:t>
            </a:r>
            <a:r>
              <a:rPr lang="en-US" dirty="0"/>
              <a:t>=D.OK]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=WRN]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=1] [</a:t>
            </a:r>
            <a:r>
              <a:rPr lang="en-US" dirty="0" err="1"/>
              <a:t>P.Stat</a:t>
            </a:r>
            <a:r>
              <a:rPr lang="en-US" dirty="0"/>
              <a:t>=D.WRN]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=ERR]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&lt;&gt;0]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=*] [</a:t>
            </a:r>
            <a:r>
              <a:rPr lang="en-US" dirty="0" err="1"/>
              <a:t>P.Stat</a:t>
            </a:r>
            <a:r>
              <a:rPr lang="en-US" dirty="0"/>
              <a:t>=D.RUN1.ERR]</a:t>
            </a:r>
          </a:p>
        </p:txBody>
      </p:sp>
      <p:cxnSp>
        <p:nvCxnSpPr>
          <p:cNvPr id="7" name="Straight Arrow Connector 6"/>
          <p:cNvCxnSpPr>
            <a:stCxn id="86" idx="2"/>
            <a:endCxn id="9" idx="1"/>
          </p:cNvCxnSpPr>
          <p:nvPr/>
        </p:nvCxnSpPr>
        <p:spPr bwMode="auto">
          <a:xfrm>
            <a:off x="984940" y="3369274"/>
            <a:ext cx="1418948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9" name="Flowchart: Decision 8"/>
          <p:cNvSpPr/>
          <p:nvPr/>
        </p:nvSpPr>
        <p:spPr bwMode="auto">
          <a:xfrm>
            <a:off x="2403888" y="321642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 bwMode="auto">
          <a:xfrm>
            <a:off x="2910193" y="336927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478404" y="328498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83398" y="329232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74786" y="327499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974786" y="359682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/>
              <a:t>D.RUN1.ERR</a:t>
            </a:r>
          </a:p>
        </p:txBody>
      </p:sp>
      <p:cxnSp>
        <p:nvCxnSpPr>
          <p:cNvPr id="16392" name="Elbow Connector 16391"/>
          <p:cNvCxnSpPr>
            <a:stCxn id="16384" idx="6"/>
            <a:endCxn id="80" idx="0"/>
          </p:cNvCxnSpPr>
          <p:nvPr/>
        </p:nvCxnSpPr>
        <p:spPr bwMode="auto">
          <a:xfrm rot="10800000" flipV="1">
            <a:off x="938690" y="1690136"/>
            <a:ext cx="89874" cy="119880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384" name="Flowchart: Connector 16383"/>
          <p:cNvSpPr>
            <a:spLocks noChangeAspect="1"/>
          </p:cNvSpPr>
          <p:nvPr/>
        </p:nvSpPr>
        <p:spPr bwMode="auto">
          <a:xfrm flipH="1">
            <a:off x="1028564" y="164716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411" name="TextBox 16410"/>
          <p:cNvSpPr txBox="1"/>
          <p:nvPr/>
        </p:nvSpPr>
        <p:spPr>
          <a:xfrm>
            <a:off x="1083398" y="1349261"/>
            <a:ext cx="867035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err="1" smtClean="0"/>
              <a:t>Job.Rules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1172580" y="2533101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2" t="53356" r="8881" b="5462"/>
          <a:stretch/>
        </p:blipFill>
        <p:spPr bwMode="auto">
          <a:xfrm>
            <a:off x="3336420" y="2854904"/>
            <a:ext cx="670458" cy="27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1213222" y="2267107"/>
            <a:ext cx="1394963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before refile</a:t>
            </a:r>
            <a:endParaRPr lang="en-US" dirty="0"/>
          </a:p>
        </p:txBody>
      </p:sp>
      <p:sp>
        <p:nvSpPr>
          <p:cNvPr id="80" name="Flowchart: Connector 79"/>
          <p:cNvSpPr>
            <a:spLocks noChangeAspect="1"/>
          </p:cNvSpPr>
          <p:nvPr/>
        </p:nvSpPr>
        <p:spPr bwMode="auto">
          <a:xfrm flipH="1">
            <a:off x="893685" y="28889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425" name="Straight Arrow Connector 17424"/>
          <p:cNvCxnSpPr>
            <a:endCxn id="80" idx="2"/>
          </p:cNvCxnSpPr>
          <p:nvPr/>
        </p:nvCxnSpPr>
        <p:spPr bwMode="auto">
          <a:xfrm flipH="1" flipV="1">
            <a:off x="983695" y="2931912"/>
            <a:ext cx="192643" cy="178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6" name="Flowchart: Connector 85"/>
          <p:cNvSpPr>
            <a:spLocks noChangeAspect="1"/>
          </p:cNvSpPr>
          <p:nvPr/>
        </p:nvSpPr>
        <p:spPr bwMode="auto">
          <a:xfrm flipH="1">
            <a:off x="894930" y="332630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2" name="Straight Arrow Connector 71"/>
          <p:cNvCxnSpPr>
            <a:stCxn id="80" idx="4"/>
            <a:endCxn id="86" idx="0"/>
          </p:cNvCxnSpPr>
          <p:nvPr/>
        </p:nvCxnSpPr>
        <p:spPr bwMode="auto">
          <a:xfrm>
            <a:off x="938690" y="2974883"/>
            <a:ext cx="1245" cy="351419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85" name="Elbow Connector 84"/>
          <p:cNvCxnSpPr>
            <a:stCxn id="9" idx="2"/>
            <a:endCxn id="31" idx="1"/>
          </p:cNvCxnSpPr>
          <p:nvPr/>
        </p:nvCxnSpPr>
        <p:spPr bwMode="auto">
          <a:xfrm rot="16200000" flipH="1">
            <a:off x="2740089" y="3439071"/>
            <a:ext cx="151649" cy="317745"/>
          </a:xfrm>
          <a:prstGeom prst="bentConnector2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95022" y="359682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pic>
        <p:nvPicPr>
          <p:cNvPr id="8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82" y="4251992"/>
            <a:ext cx="2282664" cy="61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505" y="4557769"/>
            <a:ext cx="1022172" cy="30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" name="Straight Arrow Connector 91"/>
          <p:cNvCxnSpPr/>
          <p:nvPr/>
        </p:nvCxnSpPr>
        <p:spPr bwMode="auto">
          <a:xfrm flipH="1">
            <a:off x="3193468" y="3750713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7" name="Flowchart: Connector 126"/>
          <p:cNvSpPr>
            <a:spLocks noChangeAspect="1"/>
          </p:cNvSpPr>
          <p:nvPr/>
        </p:nvSpPr>
        <p:spPr bwMode="auto">
          <a:xfrm flipH="1">
            <a:off x="1028564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8" name="Straight Arrow Connector 127"/>
          <p:cNvCxnSpPr>
            <a:stCxn id="139" idx="2"/>
            <a:endCxn id="129" idx="1"/>
          </p:cNvCxnSpPr>
          <p:nvPr/>
        </p:nvCxnSpPr>
        <p:spPr bwMode="auto">
          <a:xfrm>
            <a:off x="732056" y="5052524"/>
            <a:ext cx="1422463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9" name="Flowchart: Decision 128"/>
          <p:cNvSpPr/>
          <p:nvPr/>
        </p:nvSpPr>
        <p:spPr bwMode="auto">
          <a:xfrm>
            <a:off x="2154519" y="489967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30" name="Straight Arrow Connector 129"/>
          <p:cNvCxnSpPr>
            <a:stCxn id="129" idx="3"/>
          </p:cNvCxnSpPr>
          <p:nvPr/>
        </p:nvCxnSpPr>
        <p:spPr bwMode="auto">
          <a:xfrm>
            <a:off x="2660824" y="505252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1" name="TextBox 130"/>
          <p:cNvSpPr txBox="1"/>
          <p:nvPr/>
        </p:nvSpPr>
        <p:spPr>
          <a:xfrm>
            <a:off x="3229035" y="496823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34029" y="497557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Rf012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725417" y="495824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2725417" y="528007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D.RUN2.ERR</a:t>
            </a:r>
            <a:endParaRPr lang="en-US" dirty="0"/>
          </a:p>
        </p:txBody>
      </p:sp>
      <p:cxnSp>
        <p:nvCxnSpPr>
          <p:cNvPr id="135" name="Elbow Connector 16391"/>
          <p:cNvCxnSpPr>
            <a:stCxn id="127" idx="6"/>
            <a:endCxn id="137" idx="0"/>
          </p:cNvCxnSpPr>
          <p:nvPr/>
        </p:nvCxnSpPr>
        <p:spPr bwMode="auto">
          <a:xfrm rot="10800000" flipV="1">
            <a:off x="689322" y="1891884"/>
            <a:ext cx="339243" cy="268548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7" name="Flowchart: Connector 136"/>
          <p:cNvSpPr>
            <a:spLocks noChangeAspect="1"/>
          </p:cNvSpPr>
          <p:nvPr/>
        </p:nvSpPr>
        <p:spPr bwMode="auto">
          <a:xfrm flipH="1">
            <a:off x="644316" y="457736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8" name="Straight Arrow Connector 137"/>
          <p:cNvCxnSpPr>
            <a:endCxn id="137" idx="2"/>
          </p:cNvCxnSpPr>
          <p:nvPr/>
        </p:nvCxnSpPr>
        <p:spPr bwMode="auto">
          <a:xfrm flipH="1">
            <a:off x="734326" y="4620295"/>
            <a:ext cx="423914" cy="45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9" name="Flowchart: Connector 138"/>
          <p:cNvSpPr>
            <a:spLocks noChangeAspect="1"/>
          </p:cNvSpPr>
          <p:nvPr/>
        </p:nvSpPr>
        <p:spPr bwMode="auto">
          <a:xfrm flipH="1">
            <a:off x="642046" y="500955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0" name="Elbow Connector 139"/>
          <p:cNvCxnSpPr>
            <a:stCxn id="129" idx="2"/>
            <a:endCxn id="134" idx="1"/>
          </p:cNvCxnSpPr>
          <p:nvPr/>
        </p:nvCxnSpPr>
        <p:spPr bwMode="auto">
          <a:xfrm rot="16200000" flipH="1">
            <a:off x="2490720" y="5122321"/>
            <a:ext cx="151649" cy="317745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1" name="TextBox 140"/>
          <p:cNvSpPr txBox="1"/>
          <p:nvPr/>
        </p:nvSpPr>
        <p:spPr>
          <a:xfrm>
            <a:off x="2245653" y="528007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116" name="Elbow Connector 115"/>
          <p:cNvCxnSpPr>
            <a:stCxn id="167" idx="2"/>
            <a:endCxn id="31" idx="3"/>
          </p:cNvCxnSpPr>
          <p:nvPr/>
        </p:nvCxnSpPr>
        <p:spPr bwMode="auto">
          <a:xfrm flipH="1">
            <a:off x="3910889" y="3017855"/>
            <a:ext cx="5465094" cy="655914"/>
          </a:xfrm>
          <a:prstGeom prst="bentConnector3">
            <a:avLst>
              <a:gd name="adj1" fmla="val -41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7" name="Flowchart: Connector 166"/>
          <p:cNvSpPr>
            <a:spLocks noChangeAspect="1"/>
          </p:cNvSpPr>
          <p:nvPr/>
        </p:nvSpPr>
        <p:spPr bwMode="auto">
          <a:xfrm flipH="1">
            <a:off x="9285973" y="297488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1" name="Flowchart: Connector 170"/>
          <p:cNvSpPr>
            <a:spLocks noChangeAspect="1"/>
          </p:cNvSpPr>
          <p:nvPr/>
        </p:nvSpPr>
        <p:spPr bwMode="auto">
          <a:xfrm flipH="1">
            <a:off x="8985348" y="280299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3" name="Elbow Connector 122"/>
          <p:cNvCxnSpPr>
            <a:stCxn id="171" idx="2"/>
            <a:endCxn id="25" idx="3"/>
          </p:cNvCxnSpPr>
          <p:nvPr/>
        </p:nvCxnSpPr>
        <p:spPr bwMode="auto">
          <a:xfrm flipH="1">
            <a:off x="4520951" y="2845969"/>
            <a:ext cx="4554407" cy="515959"/>
          </a:xfrm>
          <a:prstGeom prst="bentConnector3">
            <a:avLst>
              <a:gd name="adj1" fmla="val -9025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83" name="Flowchart: Connector 182"/>
          <p:cNvSpPr>
            <a:spLocks noChangeAspect="1"/>
          </p:cNvSpPr>
          <p:nvPr/>
        </p:nvSpPr>
        <p:spPr bwMode="auto">
          <a:xfrm flipH="1">
            <a:off x="7304412" y="164716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9" name="Straight Arrow Connector 148"/>
          <p:cNvCxnSpPr>
            <a:stCxn id="183" idx="2"/>
            <a:endCxn id="190" idx="0"/>
          </p:cNvCxnSpPr>
          <p:nvPr/>
        </p:nvCxnSpPr>
        <p:spPr bwMode="auto">
          <a:xfrm flipH="1">
            <a:off x="4376323" y="1690135"/>
            <a:ext cx="3018099" cy="849081"/>
          </a:xfrm>
          <a:prstGeom prst="bentConnector4">
            <a:avLst>
              <a:gd name="adj1" fmla="val -7574"/>
              <a:gd name="adj2" fmla="val 689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90" name="Flowchart: Connector 189"/>
          <p:cNvSpPr>
            <a:spLocks noChangeAspect="1"/>
          </p:cNvSpPr>
          <p:nvPr/>
        </p:nvSpPr>
        <p:spPr bwMode="auto">
          <a:xfrm flipH="1">
            <a:off x="4331318" y="2539216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109081" y="2931682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sp>
        <p:nvSpPr>
          <p:cNvPr id="202" name="TextBox 201"/>
          <p:cNvSpPr txBox="1"/>
          <p:nvPr/>
        </p:nvSpPr>
        <p:spPr>
          <a:xfrm>
            <a:off x="3313449" y="4629829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cxnSp>
        <p:nvCxnSpPr>
          <p:cNvPr id="170" name="Straight Arrow Connector 169"/>
          <p:cNvCxnSpPr>
            <a:stCxn id="137" idx="4"/>
            <a:endCxn id="139" idx="0"/>
          </p:cNvCxnSpPr>
          <p:nvPr/>
        </p:nvCxnSpPr>
        <p:spPr bwMode="auto">
          <a:xfrm flipH="1">
            <a:off x="687051" y="4663311"/>
            <a:ext cx="2270" cy="346241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10" name="TextBox 209"/>
          <p:cNvSpPr txBox="1"/>
          <p:nvPr/>
        </p:nvSpPr>
        <p:spPr>
          <a:xfrm>
            <a:off x="1164369" y="3993282"/>
            <a:ext cx="1492671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after 2. Refile</a:t>
            </a:r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128464" y="38610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23" name="TextBox 222"/>
          <p:cNvSpPr txBox="1"/>
          <p:nvPr/>
        </p:nvSpPr>
        <p:spPr>
          <a:xfrm>
            <a:off x="4597926" y="4150364"/>
            <a:ext cx="50445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;-- #Rule of Rf012: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=Default]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=OK] 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=D.OK]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=WRN]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=D.WRN]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=ERR]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&lt;&gt;0]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=D.RUN2.ERR]</a:t>
            </a:r>
          </a:p>
        </p:txBody>
      </p:sp>
      <p:sp>
        <p:nvSpPr>
          <p:cNvPr id="226" name="Flowchart: Connector 225"/>
          <p:cNvSpPr>
            <a:spLocks noChangeAspect="1"/>
          </p:cNvSpPr>
          <p:nvPr/>
        </p:nvSpPr>
        <p:spPr bwMode="auto">
          <a:xfrm flipH="1">
            <a:off x="7304412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Arrow Connector 148"/>
          <p:cNvCxnSpPr>
            <a:stCxn id="226" idx="2"/>
            <a:endCxn id="230" idx="0"/>
          </p:cNvCxnSpPr>
          <p:nvPr/>
        </p:nvCxnSpPr>
        <p:spPr bwMode="auto">
          <a:xfrm flipH="1">
            <a:off x="4727296" y="1891885"/>
            <a:ext cx="2667126" cy="2317135"/>
          </a:xfrm>
          <a:prstGeom prst="bentConnector4">
            <a:avLst>
              <a:gd name="adj1" fmla="val -89430"/>
              <a:gd name="adj2" fmla="val 91134"/>
            </a:avLst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0" name="Flowchart: Connector 229"/>
          <p:cNvSpPr>
            <a:spLocks noChangeAspect="1"/>
          </p:cNvSpPr>
          <p:nvPr/>
        </p:nvSpPr>
        <p:spPr bwMode="auto">
          <a:xfrm flipH="1">
            <a:off x="4682291" y="420902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7" name="Elbow Connector 236"/>
          <p:cNvCxnSpPr>
            <a:stCxn id="238" idx="2"/>
            <a:endCxn id="134" idx="3"/>
          </p:cNvCxnSpPr>
          <p:nvPr/>
        </p:nvCxnSpPr>
        <p:spPr bwMode="auto">
          <a:xfrm flipH="1">
            <a:off x="3661520" y="4672659"/>
            <a:ext cx="6026006" cy="684360"/>
          </a:xfrm>
          <a:prstGeom prst="bentConnector3">
            <a:avLst>
              <a:gd name="adj1" fmla="val -2150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38" name="Flowchart: Connector 237"/>
          <p:cNvSpPr>
            <a:spLocks noChangeAspect="1"/>
          </p:cNvSpPr>
          <p:nvPr/>
        </p:nvSpPr>
        <p:spPr bwMode="auto">
          <a:xfrm flipH="1">
            <a:off x="9597516" y="462968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9" name="Flowchart: Connector 238"/>
          <p:cNvSpPr>
            <a:spLocks noChangeAspect="1"/>
          </p:cNvSpPr>
          <p:nvPr/>
        </p:nvSpPr>
        <p:spPr bwMode="auto">
          <a:xfrm flipH="1">
            <a:off x="9330978" y="446583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40" name="Elbow Connector 239"/>
          <p:cNvCxnSpPr>
            <a:stCxn id="239" idx="2"/>
            <a:endCxn id="131" idx="3"/>
          </p:cNvCxnSpPr>
          <p:nvPr/>
        </p:nvCxnSpPr>
        <p:spPr bwMode="auto">
          <a:xfrm flipH="1">
            <a:off x="4271582" y="4508807"/>
            <a:ext cx="5149406" cy="536371"/>
          </a:xfrm>
          <a:prstGeom prst="bentConnector3">
            <a:avLst>
              <a:gd name="adj1" fmla="val -606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47" name="TextBox 246"/>
          <p:cNvSpPr txBox="1"/>
          <p:nvPr/>
        </p:nvSpPr>
        <p:spPr>
          <a:xfrm rot="16200000">
            <a:off x="-457697" y="2910133"/>
            <a:ext cx="1597306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1 Start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 rot="16200000">
            <a:off x="-479012" y="4625545"/>
            <a:ext cx="1639935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2</a:t>
            </a:r>
            <a:endParaRPr lang="en-US" sz="1400" dirty="0"/>
          </a:p>
        </p:txBody>
      </p:sp>
      <p:cxnSp>
        <p:nvCxnSpPr>
          <p:cNvPr id="264" name="Straight Connector 263"/>
          <p:cNvCxnSpPr/>
          <p:nvPr/>
        </p:nvCxnSpPr>
        <p:spPr bwMode="auto">
          <a:xfrm>
            <a:off x="128464" y="2168860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5" name="Straight Connector 264"/>
          <p:cNvCxnSpPr/>
          <p:nvPr/>
        </p:nvCxnSpPr>
        <p:spPr bwMode="auto">
          <a:xfrm>
            <a:off x="134938" y="56612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6" name="Straight Arrow Connector 265"/>
          <p:cNvCxnSpPr/>
          <p:nvPr/>
        </p:nvCxnSpPr>
        <p:spPr bwMode="auto">
          <a:xfrm flipH="1">
            <a:off x="3193468" y="5532732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67" name="TextBox 266"/>
          <p:cNvSpPr txBox="1"/>
          <p:nvPr/>
        </p:nvSpPr>
        <p:spPr>
          <a:xfrm rot="16200000">
            <a:off x="-36770" y="6039895"/>
            <a:ext cx="755452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3</a:t>
            </a:r>
            <a:endParaRPr lang="en-US" sz="1400" dirty="0"/>
          </a:p>
        </p:txBody>
      </p:sp>
      <p:sp>
        <p:nvSpPr>
          <p:cNvPr id="195" name="TextBox 194"/>
          <p:cNvSpPr txBox="1"/>
          <p:nvPr/>
        </p:nvSpPr>
        <p:spPr>
          <a:xfrm>
            <a:off x="1950433" y="6052396"/>
            <a:ext cx="3362607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l"/>
            <a:r>
              <a:rPr lang="en-US" sz="1100" dirty="0" smtClean="0"/>
              <a:t>.. Using same Schema like in Refile 1 .. 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3302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12" name="Straight Arrow Connector 16411"/>
          <p:cNvCxnSpPr>
            <a:endCxn id="77" idx="6"/>
          </p:cNvCxnSpPr>
          <p:nvPr/>
        </p:nvCxnSpPr>
        <p:spPr bwMode="auto">
          <a:xfrm flipV="1">
            <a:off x="2300865" y="3752112"/>
            <a:ext cx="4986590" cy="924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 smtClean="0"/>
              <a:t>Job.Rules</a:t>
            </a:r>
            <a:r>
              <a:rPr lang="en-US" dirty="0" smtClean="0"/>
              <a:t> in Detail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Process Workflow Settings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47" y="5266625"/>
            <a:ext cx="6485461" cy="71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8" y="1345478"/>
            <a:ext cx="4477722" cy="168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17"/>
          <a:stretch/>
        </p:blipFill>
        <p:spPr bwMode="auto">
          <a:xfrm>
            <a:off x="5016382" y="1328458"/>
            <a:ext cx="4050450" cy="75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11" y="3392996"/>
            <a:ext cx="1980220" cy="14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512" y="3392996"/>
            <a:ext cx="2020488" cy="141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60" y="3392996"/>
            <a:ext cx="2079478" cy="144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24" idx="4"/>
            <a:endCxn id="16389" idx="0"/>
          </p:cNvCxnSpPr>
          <p:nvPr/>
        </p:nvCxnSpPr>
        <p:spPr bwMode="auto">
          <a:xfrm rot="5400000">
            <a:off x="3173881" y="-136762"/>
            <a:ext cx="1670999" cy="5388517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905" y="3121892"/>
            <a:ext cx="2104272" cy="25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lowchart: Connector 23"/>
          <p:cNvSpPr>
            <a:spLocks noChangeAspect="1"/>
          </p:cNvSpPr>
          <p:nvPr/>
        </p:nvSpPr>
        <p:spPr bwMode="auto">
          <a:xfrm flipH="1">
            <a:off x="6658633" y="1636054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Elbow Connector 19"/>
          <p:cNvCxnSpPr>
            <a:stCxn id="24" idx="4"/>
            <a:endCxn id="16390" idx="0"/>
          </p:cNvCxnSpPr>
          <p:nvPr/>
        </p:nvCxnSpPr>
        <p:spPr bwMode="auto">
          <a:xfrm rot="5400000">
            <a:off x="4366198" y="1055555"/>
            <a:ext cx="1670999" cy="3003882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Elbow Connector 24"/>
          <p:cNvCxnSpPr>
            <a:stCxn id="24" idx="4"/>
            <a:endCxn id="16391" idx="0"/>
          </p:cNvCxnSpPr>
          <p:nvPr/>
        </p:nvCxnSpPr>
        <p:spPr bwMode="auto">
          <a:xfrm rot="5400000">
            <a:off x="5496820" y="2186177"/>
            <a:ext cx="1670999" cy="742639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410" name="TextBox 16409"/>
          <p:cNvSpPr txBox="1"/>
          <p:nvPr/>
        </p:nvSpPr>
        <p:spPr>
          <a:xfrm>
            <a:off x="325012" y="494116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Entire Rules for SP and AP Refile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396905" y="284667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Edit Object Status</a:t>
            </a:r>
            <a:endParaRPr lang="en-US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7405909" y="5707223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414" name="Elbow Connector 16413"/>
          <p:cNvCxnSpPr>
            <a:stCxn id="77" idx="6"/>
            <a:endCxn id="68" idx="6"/>
          </p:cNvCxnSpPr>
          <p:nvPr/>
        </p:nvCxnSpPr>
        <p:spPr bwMode="auto">
          <a:xfrm rot="10800000" flipH="1" flipV="1">
            <a:off x="7287455" y="3752112"/>
            <a:ext cx="1691736" cy="2721318"/>
          </a:xfrm>
          <a:prstGeom prst="bentConnector3">
            <a:avLst>
              <a:gd name="adj1" fmla="val -10886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68" name="Flowchart: Connector 67"/>
          <p:cNvSpPr>
            <a:spLocks noChangeAspect="1"/>
          </p:cNvSpPr>
          <p:nvPr/>
        </p:nvSpPr>
        <p:spPr bwMode="auto">
          <a:xfrm flipH="1">
            <a:off x="8979191" y="643045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Flowchart: Connector 76"/>
          <p:cNvSpPr>
            <a:spLocks noChangeAspect="1"/>
          </p:cNvSpPr>
          <p:nvPr/>
        </p:nvSpPr>
        <p:spPr bwMode="auto">
          <a:xfrm flipH="1">
            <a:off x="7287455" y="37091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4" name="Straight Arrow Connector 53"/>
          <p:cNvCxnSpPr>
            <a:stCxn id="68" idx="0"/>
          </p:cNvCxnSpPr>
          <p:nvPr/>
        </p:nvCxnSpPr>
        <p:spPr bwMode="auto">
          <a:xfrm flipV="1">
            <a:off x="9024196" y="6309320"/>
            <a:ext cx="0" cy="12113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5268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smtClean="0"/>
              <a:t>Refile Method is enhanced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88913" y="981075"/>
            <a:ext cx="9561512" cy="1143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tabLst>
                <a:tab pos="4211638" algn="l"/>
              </a:tabLst>
              <a:defRPr/>
            </a:pPr>
            <a:r>
              <a:rPr lang="en-GB" sz="1050" dirty="0">
                <a:latin typeface="+mn-lt"/>
              </a:rPr>
              <a:t>Following enhancement has bee done to optimize Refile Process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 err="1">
                <a:latin typeface="+mn-lt"/>
              </a:rPr>
              <a:t>Nx.Syslog</a:t>
            </a:r>
            <a:r>
              <a:rPr lang="en-GB" sz="1050" dirty="0">
                <a:latin typeface="+mn-lt"/>
              </a:rPr>
              <a:t> file is now also scanned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better overview because less need to view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Nx.Sylog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by Hand</a:t>
            </a:r>
            <a:endParaRPr lang="en-GB" sz="1050" dirty="0">
              <a:latin typeface="+mn-lt"/>
            </a:endParaRP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</a:rPr>
              <a:t>All analyses are done by </a:t>
            </a:r>
            <a:r>
              <a:rPr lang="en-GB" sz="1050" dirty="0" err="1">
                <a:latin typeface="+mn-lt"/>
              </a:rPr>
              <a:t>JobClient</a:t>
            </a:r>
            <a:r>
              <a:rPr lang="en-GB" sz="1050" dirty="0">
                <a:latin typeface="+mn-lt"/>
              </a:rPr>
              <a:t> via </a:t>
            </a:r>
            <a:r>
              <a:rPr lang="en-GB" sz="1050" dirty="0" err="1">
                <a:latin typeface="+mn-lt"/>
              </a:rPr>
              <a:t>JobClientCmd</a:t>
            </a:r>
            <a:r>
              <a:rPr lang="en-GB" sz="1050" dirty="0">
                <a:latin typeface="+mn-lt"/>
              </a:rPr>
              <a:t> Tools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Process time improved because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JobClient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do the analyses</a:t>
            </a:r>
            <a:br>
              <a:rPr lang="en-GB" sz="1050" dirty="0">
                <a:latin typeface="+mn-lt"/>
                <a:sym typeface="Wingdings" panose="05000000000000000000" pitchFamily="2" charset="2"/>
              </a:rPr>
            </a:br>
            <a:r>
              <a:rPr lang="en-GB" sz="1050" dirty="0">
                <a:latin typeface="+mn-lt"/>
                <a:sym typeface="Wingdings" panose="05000000000000000000" pitchFamily="2" charset="2"/>
              </a:rPr>
              <a:t>		less lost Job’s 	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  <a:sym typeface="Wingdings" panose="05000000000000000000" pitchFamily="2" charset="2"/>
              </a:rPr>
              <a:t>Jobs now Automated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splittes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Owing and Replica Object’s 	 less refile rules required</a:t>
            </a:r>
            <a:endParaRPr lang="en-GB" sz="1050" dirty="0">
              <a:latin typeface="+mn-lt"/>
            </a:endParaRPr>
          </a:p>
        </p:txBody>
      </p:sp>
      <p:cxnSp>
        <p:nvCxnSpPr>
          <p:cNvPr id="4100" name="Gerade Verbindung mit Pfeil 16"/>
          <p:cNvCxnSpPr>
            <a:cxnSpLocks noChangeShapeType="1"/>
          </p:cNvCxnSpPr>
          <p:nvPr/>
        </p:nvCxnSpPr>
        <p:spPr bwMode="auto">
          <a:xfrm flipV="1">
            <a:off x="3562350" y="3373438"/>
            <a:ext cx="0" cy="555625"/>
          </a:xfrm>
          <a:prstGeom prst="straightConnector1">
            <a:avLst/>
          </a:prstGeom>
          <a:noFill/>
          <a:ln w="19050" algn="ctr">
            <a:solidFill>
              <a:srgbClr val="E90649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73375"/>
            <a:ext cx="89535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181475"/>
            <a:ext cx="6751638" cy="1890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Freihandform 24"/>
          <p:cNvSpPr>
            <a:spLocks/>
          </p:cNvSpPr>
          <p:nvPr/>
        </p:nvSpPr>
        <p:spPr bwMode="auto">
          <a:xfrm>
            <a:off x="2295525" y="3359150"/>
            <a:ext cx="2543175" cy="1303338"/>
          </a:xfrm>
          <a:custGeom>
            <a:avLst/>
            <a:gdLst>
              <a:gd name="T0" fmla="*/ 0 w 2347535"/>
              <a:gd name="T1" fmla="*/ 1303020 h 1303020"/>
              <a:gd name="T2" fmla="*/ 0 w 2347535"/>
              <a:gd name="T3" fmla="*/ 883920 h 1303020"/>
              <a:gd name="T4" fmla="*/ 2543163 w 2347535"/>
              <a:gd name="T5" fmla="*/ 871269 h 1303020"/>
              <a:gd name="T6" fmla="*/ 2526030 w 2347535"/>
              <a:gd name="T7" fmla="*/ 0 h 13030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47535" h="1303020">
                <a:moveTo>
                  <a:pt x="0" y="1303020"/>
                </a:moveTo>
                <a:lnTo>
                  <a:pt x="0" y="883920"/>
                </a:lnTo>
                <a:lnTo>
                  <a:pt x="2347535" y="871269"/>
                </a:lnTo>
                <a:cubicBezTo>
                  <a:pt x="2344995" y="569009"/>
                  <a:pt x="2334260" y="302260"/>
                  <a:pt x="2331720" y="0"/>
                </a:cubicBez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4" name="Freihandform 25"/>
          <p:cNvSpPr>
            <a:spLocks/>
          </p:cNvSpPr>
          <p:nvPr/>
        </p:nvSpPr>
        <p:spPr bwMode="auto">
          <a:xfrm>
            <a:off x="2551113" y="3373438"/>
            <a:ext cx="3036887" cy="1531937"/>
          </a:xfrm>
          <a:custGeom>
            <a:avLst/>
            <a:gdLst>
              <a:gd name="T0" fmla="*/ 0 w 2804160"/>
              <a:gd name="T1" fmla="*/ 1531620 h 1531620"/>
              <a:gd name="T2" fmla="*/ 321945 w 2804160"/>
              <a:gd name="T3" fmla="*/ 1257300 h 1531620"/>
              <a:gd name="T4" fmla="*/ 313690 w 2804160"/>
              <a:gd name="T5" fmla="*/ 990600 h 1531620"/>
              <a:gd name="T6" fmla="*/ 3037840 w 2804160"/>
              <a:gd name="T7" fmla="*/ 998220 h 1531620"/>
              <a:gd name="T8" fmla="*/ 3037840 w 2804160"/>
              <a:gd name="T9" fmla="*/ 0 h 15316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04160" h="1531620">
                <a:moveTo>
                  <a:pt x="0" y="1531620"/>
                </a:moveTo>
                <a:lnTo>
                  <a:pt x="297180" y="1257300"/>
                </a:lnTo>
                <a:lnTo>
                  <a:pt x="289560" y="990600"/>
                </a:lnTo>
                <a:lnTo>
                  <a:pt x="2804160" y="998220"/>
                </a:lnTo>
                <a:lnTo>
                  <a:pt x="28041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5" name="Freihandform 26"/>
          <p:cNvSpPr>
            <a:spLocks/>
          </p:cNvSpPr>
          <p:nvPr/>
        </p:nvSpPr>
        <p:spPr bwMode="auto">
          <a:xfrm>
            <a:off x="2476500" y="3373438"/>
            <a:ext cx="3492500" cy="2484437"/>
          </a:xfrm>
          <a:custGeom>
            <a:avLst/>
            <a:gdLst>
              <a:gd name="T0" fmla="*/ 0 w 3223260"/>
              <a:gd name="T1" fmla="*/ 2484120 h 2484120"/>
              <a:gd name="T2" fmla="*/ 1213485 w 3223260"/>
              <a:gd name="T3" fmla="*/ 1226820 h 2484120"/>
              <a:gd name="T4" fmla="*/ 3491865 w 3223260"/>
              <a:gd name="T5" fmla="*/ 1242060 h 2484120"/>
              <a:gd name="T6" fmla="*/ 3475355 w 3223260"/>
              <a:gd name="T7" fmla="*/ 0 h 24841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23260" h="2484120">
                <a:moveTo>
                  <a:pt x="0" y="2484120"/>
                </a:moveTo>
                <a:lnTo>
                  <a:pt x="1120140" y="1226820"/>
                </a:lnTo>
                <a:lnTo>
                  <a:pt x="3223260" y="1242060"/>
                </a:lnTo>
                <a:lnTo>
                  <a:pt x="320802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6" name="Freihandform 27"/>
          <p:cNvSpPr>
            <a:spLocks/>
          </p:cNvSpPr>
          <p:nvPr/>
        </p:nvSpPr>
        <p:spPr bwMode="auto">
          <a:xfrm>
            <a:off x="2262188" y="3405188"/>
            <a:ext cx="4225925" cy="2605087"/>
          </a:xfrm>
          <a:custGeom>
            <a:avLst/>
            <a:gdLst>
              <a:gd name="T0" fmla="*/ 0 w 3901440"/>
              <a:gd name="T1" fmla="*/ 2590800 h 2606040"/>
              <a:gd name="T2" fmla="*/ 0 w 3901440"/>
              <a:gd name="T3" fmla="*/ 2590800 h 2606040"/>
              <a:gd name="T4" fmla="*/ 701675 w 3901440"/>
              <a:gd name="T5" fmla="*/ 2606040 h 2606040"/>
              <a:gd name="T6" fmla="*/ 1840865 w 3901440"/>
              <a:gd name="T7" fmla="*/ 1356360 h 2606040"/>
              <a:gd name="T8" fmla="*/ 3805555 w 3901440"/>
              <a:gd name="T9" fmla="*/ 1341120 h 2606040"/>
              <a:gd name="T10" fmla="*/ 3863340 w 3901440"/>
              <a:gd name="T11" fmla="*/ 1173480 h 2606040"/>
              <a:gd name="T12" fmla="*/ 4226560 w 3901440"/>
              <a:gd name="T13" fmla="*/ 1181100 h 2606040"/>
              <a:gd name="T14" fmla="*/ 4193540 w 3901440"/>
              <a:gd name="T15" fmla="*/ 0 h 2606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901440" h="2606040">
                <a:moveTo>
                  <a:pt x="0" y="2590800"/>
                </a:moveTo>
                <a:lnTo>
                  <a:pt x="0" y="2590800"/>
                </a:lnTo>
                <a:lnTo>
                  <a:pt x="647700" y="2606040"/>
                </a:lnTo>
                <a:lnTo>
                  <a:pt x="1699260" y="1356360"/>
                </a:lnTo>
                <a:lnTo>
                  <a:pt x="3512820" y="1341120"/>
                </a:lnTo>
                <a:lnTo>
                  <a:pt x="3566160" y="1173480"/>
                </a:lnTo>
                <a:lnTo>
                  <a:pt x="3901440" y="1181100"/>
                </a:lnTo>
                <a:lnTo>
                  <a:pt x="38709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4107" name="Gruppieren 2047"/>
          <p:cNvGrpSpPr>
            <a:grpSpLocks/>
          </p:cNvGrpSpPr>
          <p:nvPr/>
        </p:nvGrpSpPr>
        <p:grpSpPr bwMode="auto">
          <a:xfrm>
            <a:off x="392113" y="3511550"/>
            <a:ext cx="3429000" cy="628650"/>
            <a:chOff x="362192" y="2507504"/>
            <a:chExt cx="3021676" cy="515295"/>
          </a:xfrm>
        </p:grpSpPr>
        <p:pic>
          <p:nvPicPr>
            <p:cNvPr id="4114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671298"/>
              <a:ext cx="3021676" cy="3515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5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507504"/>
              <a:ext cx="861436" cy="163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108" name="Geschweifte Klammer rechts 2062"/>
          <p:cNvSpPr>
            <a:spLocks/>
          </p:cNvSpPr>
          <p:nvPr/>
        </p:nvSpPr>
        <p:spPr bwMode="auto">
          <a:xfrm rot="-5400000">
            <a:off x="5015707" y="1410493"/>
            <a:ext cx="654050" cy="2963863"/>
          </a:xfrm>
          <a:prstGeom prst="rightBrace">
            <a:avLst>
              <a:gd name="adj1" fmla="val 59057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375150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4110" name="Geschweifte Klammer rechts 48"/>
          <p:cNvSpPr>
            <a:spLocks/>
          </p:cNvSpPr>
          <p:nvPr/>
        </p:nvSpPr>
        <p:spPr bwMode="auto">
          <a:xfrm rot="-5400000">
            <a:off x="3328988" y="2687637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2886075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738563" y="2097088"/>
            <a:ext cx="3324225" cy="769937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5902325" y="2178050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3617913"/>
            <a:ext cx="532130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dirty="0" smtClean="0"/>
              <a:t>Refile Section </a:t>
            </a:r>
            <a:r>
              <a:rPr lang="en-GB" altLang="en-US" dirty="0" err="1" smtClean="0"/>
              <a:t>config</a:t>
            </a:r>
            <a:endParaRPr lang="en-GB" altLang="en-US" dirty="0" smtClean="0"/>
          </a:p>
        </p:txBody>
      </p:sp>
      <p:cxnSp>
        <p:nvCxnSpPr>
          <p:cNvPr id="5124" name="Gerade Verbindung mit Pfeil 16"/>
          <p:cNvCxnSpPr>
            <a:cxnSpLocks noChangeShapeType="1"/>
          </p:cNvCxnSpPr>
          <p:nvPr/>
        </p:nvCxnSpPr>
        <p:spPr bwMode="auto">
          <a:xfrm flipV="1">
            <a:off x="3740150" y="3470275"/>
            <a:ext cx="0" cy="555625"/>
          </a:xfrm>
          <a:prstGeom prst="straightConnector1">
            <a:avLst/>
          </a:prstGeom>
          <a:noFill/>
          <a:ln w="28575" algn="ctr">
            <a:solidFill>
              <a:srgbClr val="E90649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2970213"/>
            <a:ext cx="895508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Geschweifte Klammer rechts 2062"/>
          <p:cNvSpPr>
            <a:spLocks/>
          </p:cNvSpPr>
          <p:nvPr/>
        </p:nvSpPr>
        <p:spPr bwMode="auto">
          <a:xfrm rot="-5400000">
            <a:off x="5194300" y="1506538"/>
            <a:ext cx="654050" cy="2965450"/>
          </a:xfrm>
          <a:prstGeom prst="rightBrace">
            <a:avLst>
              <a:gd name="adj1" fmla="val 59089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552950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5128" name="Geschweifte Klammer rechts 48"/>
          <p:cNvSpPr>
            <a:spLocks/>
          </p:cNvSpPr>
          <p:nvPr/>
        </p:nvSpPr>
        <p:spPr bwMode="auto">
          <a:xfrm rot="-5400000">
            <a:off x="3506788" y="2784475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3063875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916363" y="2193925"/>
            <a:ext cx="3324225" cy="769938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6080125" y="2274888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cxnSp>
        <p:nvCxnSpPr>
          <p:cNvPr id="5132" name="Gerade Verbindung mit Pfeil 2"/>
          <p:cNvCxnSpPr>
            <a:cxnSpLocks noChangeShapeType="1"/>
          </p:cNvCxnSpPr>
          <p:nvPr/>
        </p:nvCxnSpPr>
        <p:spPr bwMode="auto">
          <a:xfrm flipH="1">
            <a:off x="7550150" y="3128963"/>
            <a:ext cx="584200" cy="12255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Gerade Verbindung mit Pfeil 5"/>
          <p:cNvCxnSpPr>
            <a:cxnSpLocks noChangeShapeType="1"/>
          </p:cNvCxnSpPr>
          <p:nvPr/>
        </p:nvCxnSpPr>
        <p:spPr bwMode="auto">
          <a:xfrm>
            <a:off x="4468813" y="3455988"/>
            <a:ext cx="2300287" cy="14017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977900"/>
            <a:ext cx="3656012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35" name="Gerade Verbindung mit Pfeil 8"/>
          <p:cNvCxnSpPr>
            <a:cxnSpLocks noChangeShapeType="1"/>
          </p:cNvCxnSpPr>
          <p:nvPr/>
        </p:nvCxnSpPr>
        <p:spPr bwMode="auto">
          <a:xfrm>
            <a:off x="1208088" y="2530475"/>
            <a:ext cx="900112" cy="458788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NX8.5 Settings </a:t>
            </a:r>
            <a:endParaRPr lang="de-DE" altLang="en-US" i="1" smtClean="0"/>
          </a:p>
        </p:txBody>
      </p:sp>
      <p:sp>
        <p:nvSpPr>
          <p:cNvPr id="6147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en-US" smtClean="0"/>
              <a:t>Settings 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227138"/>
            <a:ext cx="9253537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3429000"/>
            <a:ext cx="91662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b293e2bb4677824be5f5293155ded7d9c0cba9c4"/>
</p:tagLst>
</file>

<file path=ppt/theme/theme1.xml><?xml version="1.0" encoding="utf-8"?>
<a:theme xmlns:a="http://schemas.openxmlformats.org/drawingml/2006/main" name="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MasterFoli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asterFoli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Foli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G:\KCU\Vorlagen\VorlageFürErstellungSchulungsDokumente.pot</Template>
  <TotalTime>0</TotalTime>
  <Words>301</Words>
  <Application>Microsoft Office PowerPoint</Application>
  <PresentationFormat>A4-Papier (210x297 mm)</PresentationFormat>
  <Paragraphs>70</Paragraphs>
  <Slides>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MasterFolie</vt:lpstr>
      <vt:lpstr>PLMJobManagerV2  RefileNx85 – Setting</vt:lpstr>
      <vt:lpstr>Refile Process Basic Workflow</vt:lpstr>
      <vt:lpstr>Refile Process Workflow Settings</vt:lpstr>
      <vt:lpstr>Refile Method is enhanced</vt:lpstr>
      <vt:lpstr>Refile Section config</vt:lpstr>
      <vt:lpstr>NX8.5 Settings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Refile Manager V1.0</dc:title>
  <dc:creator>Josef Feuerstein</dc:creator>
  <cp:lastModifiedBy>Josef Feuerstein</cp:lastModifiedBy>
  <cp:revision>200</cp:revision>
  <cp:lastPrinted>2002-04-15T13:20:54Z</cp:lastPrinted>
  <dcterms:created xsi:type="dcterms:W3CDTF">2005-05-30T09:19:42Z</dcterms:created>
  <dcterms:modified xsi:type="dcterms:W3CDTF">2014-09-01T06:39:46Z</dcterms:modified>
</cp:coreProperties>
</file>